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8" r:id="rId2"/>
    <p:sldId id="459" r:id="rId3"/>
    <p:sldId id="460" r:id="rId4"/>
    <p:sldId id="461" r:id="rId5"/>
    <p:sldId id="463" r:id="rId6"/>
    <p:sldId id="462" r:id="rId7"/>
    <p:sldId id="464" r:id="rId8"/>
    <p:sldId id="465" r:id="rId9"/>
    <p:sldId id="466" r:id="rId10"/>
    <p:sldId id="467" r:id="rId11"/>
    <p:sldId id="468" r:id="rId12"/>
    <p:sldId id="469" r:id="rId13"/>
    <p:sldId id="456" r:id="rId14"/>
    <p:sldId id="256" r:id="rId15"/>
    <p:sldId id="258" r:id="rId16"/>
    <p:sldId id="259" r:id="rId17"/>
    <p:sldId id="260" r:id="rId18"/>
    <p:sldId id="262" r:id="rId19"/>
    <p:sldId id="263" r:id="rId20"/>
    <p:sldId id="264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299" r:id="rId55"/>
    <p:sldId id="300" r:id="rId56"/>
    <p:sldId id="301" r:id="rId57"/>
    <p:sldId id="302" r:id="rId58"/>
    <p:sldId id="303" r:id="rId59"/>
    <p:sldId id="304" r:id="rId60"/>
    <p:sldId id="305" r:id="rId61"/>
    <p:sldId id="306" r:id="rId62"/>
    <p:sldId id="307" r:id="rId63"/>
    <p:sldId id="308" r:id="rId64"/>
    <p:sldId id="309" r:id="rId65"/>
    <p:sldId id="310" r:id="rId66"/>
    <p:sldId id="311" r:id="rId67"/>
    <p:sldId id="312" r:id="rId68"/>
    <p:sldId id="313" r:id="rId69"/>
    <p:sldId id="314" r:id="rId70"/>
    <p:sldId id="315" r:id="rId71"/>
    <p:sldId id="316" r:id="rId72"/>
    <p:sldId id="317" r:id="rId73"/>
    <p:sldId id="318" r:id="rId74"/>
    <p:sldId id="319" r:id="rId75"/>
    <p:sldId id="320" r:id="rId76"/>
    <p:sldId id="321" r:id="rId77"/>
    <p:sldId id="322" r:id="rId78"/>
    <p:sldId id="323" r:id="rId79"/>
    <p:sldId id="324" r:id="rId80"/>
    <p:sldId id="325" r:id="rId81"/>
    <p:sldId id="326" r:id="rId82"/>
    <p:sldId id="327" r:id="rId83"/>
    <p:sldId id="328" r:id="rId84"/>
    <p:sldId id="329" r:id="rId85"/>
    <p:sldId id="330" r:id="rId86"/>
    <p:sldId id="331" r:id="rId87"/>
    <p:sldId id="332" r:id="rId88"/>
    <p:sldId id="333" r:id="rId89"/>
    <p:sldId id="392" r:id="rId90"/>
    <p:sldId id="393" r:id="rId91"/>
    <p:sldId id="394" r:id="rId92"/>
    <p:sldId id="395" r:id="rId93"/>
    <p:sldId id="396" r:id="rId94"/>
    <p:sldId id="397" r:id="rId95"/>
    <p:sldId id="401" r:id="rId96"/>
    <p:sldId id="398" r:id="rId97"/>
    <p:sldId id="399" r:id="rId98"/>
    <p:sldId id="402" r:id="rId99"/>
    <p:sldId id="403" r:id="rId100"/>
    <p:sldId id="404" r:id="rId101"/>
    <p:sldId id="405" r:id="rId102"/>
    <p:sldId id="406" r:id="rId103"/>
    <p:sldId id="407" r:id="rId104"/>
    <p:sldId id="408" r:id="rId105"/>
    <p:sldId id="409" r:id="rId106"/>
    <p:sldId id="410" r:id="rId107"/>
    <p:sldId id="411" r:id="rId108"/>
    <p:sldId id="412" r:id="rId109"/>
    <p:sldId id="413" r:id="rId110"/>
    <p:sldId id="414" r:id="rId111"/>
    <p:sldId id="415" r:id="rId112"/>
    <p:sldId id="416" r:id="rId113"/>
    <p:sldId id="417" r:id="rId114"/>
    <p:sldId id="418" r:id="rId115"/>
    <p:sldId id="419" r:id="rId116"/>
    <p:sldId id="420" r:id="rId117"/>
    <p:sldId id="421" r:id="rId118"/>
    <p:sldId id="422" r:id="rId119"/>
    <p:sldId id="423" r:id="rId120"/>
    <p:sldId id="424" r:id="rId121"/>
    <p:sldId id="425" r:id="rId122"/>
    <p:sldId id="426" r:id="rId123"/>
    <p:sldId id="427" r:id="rId124"/>
    <p:sldId id="428" r:id="rId125"/>
    <p:sldId id="429" r:id="rId126"/>
    <p:sldId id="430" r:id="rId127"/>
    <p:sldId id="431" r:id="rId128"/>
    <p:sldId id="432" r:id="rId129"/>
    <p:sldId id="433" r:id="rId130"/>
    <p:sldId id="434" r:id="rId131"/>
    <p:sldId id="435" r:id="rId132"/>
    <p:sldId id="436" r:id="rId133"/>
    <p:sldId id="437" r:id="rId134"/>
    <p:sldId id="438" r:id="rId135"/>
    <p:sldId id="439" r:id="rId136"/>
    <p:sldId id="440" r:id="rId137"/>
    <p:sldId id="441" r:id="rId138"/>
    <p:sldId id="442" r:id="rId139"/>
    <p:sldId id="443" r:id="rId140"/>
    <p:sldId id="444" r:id="rId141"/>
    <p:sldId id="445" r:id="rId142"/>
    <p:sldId id="446" r:id="rId143"/>
    <p:sldId id="447" r:id="rId144"/>
    <p:sldId id="448" r:id="rId145"/>
    <p:sldId id="449" r:id="rId146"/>
    <p:sldId id="450" r:id="rId147"/>
    <p:sldId id="451" r:id="rId148"/>
    <p:sldId id="452" r:id="rId149"/>
    <p:sldId id="453" r:id="rId150"/>
    <p:sldId id="454" r:id="rId151"/>
    <p:sldId id="334" r:id="rId152"/>
    <p:sldId id="335" r:id="rId153"/>
    <p:sldId id="336" r:id="rId154"/>
    <p:sldId id="337" r:id="rId155"/>
    <p:sldId id="338" r:id="rId156"/>
    <p:sldId id="339" r:id="rId157"/>
    <p:sldId id="341" r:id="rId158"/>
    <p:sldId id="340" r:id="rId159"/>
    <p:sldId id="342" r:id="rId160"/>
    <p:sldId id="343" r:id="rId161"/>
    <p:sldId id="344" r:id="rId162"/>
    <p:sldId id="345" r:id="rId163"/>
    <p:sldId id="346" r:id="rId164"/>
    <p:sldId id="347" r:id="rId165"/>
    <p:sldId id="348" r:id="rId166"/>
    <p:sldId id="349" r:id="rId167"/>
    <p:sldId id="350" r:id="rId168"/>
    <p:sldId id="351" r:id="rId169"/>
    <p:sldId id="352" r:id="rId170"/>
    <p:sldId id="353" r:id="rId171"/>
    <p:sldId id="354" r:id="rId172"/>
    <p:sldId id="355" r:id="rId173"/>
    <p:sldId id="356" r:id="rId174"/>
    <p:sldId id="357" r:id="rId175"/>
    <p:sldId id="358" r:id="rId176"/>
    <p:sldId id="359" r:id="rId177"/>
    <p:sldId id="360" r:id="rId178"/>
    <p:sldId id="364" r:id="rId179"/>
    <p:sldId id="361" r:id="rId180"/>
    <p:sldId id="362" r:id="rId181"/>
    <p:sldId id="363" r:id="rId182"/>
    <p:sldId id="365" r:id="rId183"/>
    <p:sldId id="366" r:id="rId184"/>
    <p:sldId id="367" r:id="rId185"/>
    <p:sldId id="368" r:id="rId186"/>
    <p:sldId id="369" r:id="rId187"/>
    <p:sldId id="370" r:id="rId188"/>
    <p:sldId id="371" r:id="rId189"/>
    <p:sldId id="372" r:id="rId190"/>
    <p:sldId id="373" r:id="rId191"/>
    <p:sldId id="374" r:id="rId192"/>
    <p:sldId id="375" r:id="rId193"/>
    <p:sldId id="376" r:id="rId194"/>
    <p:sldId id="377" r:id="rId195"/>
    <p:sldId id="378" r:id="rId196"/>
    <p:sldId id="379" r:id="rId197"/>
    <p:sldId id="380" r:id="rId198"/>
    <p:sldId id="381" r:id="rId199"/>
    <p:sldId id="382" r:id="rId200"/>
    <p:sldId id="383" r:id="rId201"/>
    <p:sldId id="384" r:id="rId202"/>
    <p:sldId id="385" r:id="rId203"/>
    <p:sldId id="386" r:id="rId204"/>
    <p:sldId id="387" r:id="rId205"/>
    <p:sldId id="388" r:id="rId206"/>
    <p:sldId id="389" r:id="rId207"/>
    <p:sldId id="390" r:id="rId208"/>
    <p:sldId id="391" r:id="rId20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左旋和右旋" id="{D484AF35-207D-46CD-BA82-4DBDC43A9B07}">
          <p14:sldIdLst>
            <p14:sldId id="458"/>
            <p14:sldId id="459"/>
            <p14:sldId id="460"/>
            <p14:sldId id="461"/>
            <p14:sldId id="463"/>
            <p14:sldId id="462"/>
            <p14:sldId id="464"/>
            <p14:sldId id="465"/>
            <p14:sldId id="466"/>
            <p14:sldId id="467"/>
            <p14:sldId id="468"/>
            <p14:sldId id="469"/>
          </p14:sldIdLst>
        </p14:section>
        <p14:section name="红黑树介绍" id="{3E829CF0-9797-4636-9A77-623D726032DD}">
          <p14:sldIdLst>
            <p14:sldId id="456"/>
          </p14:sldIdLst>
        </p14:section>
        <p14:section name="红黑树构建" id="{3BD1B1D5-D11A-46CA-80AA-7BF4C1F4B347}">
          <p14:sldIdLst>
            <p14:sldId id="256"/>
            <p14:sldId id="258"/>
            <p14:sldId id="259"/>
            <p14:sldId id="260"/>
            <p14:sldId id="262"/>
            <p14:sldId id="263"/>
            <p14:sldId id="264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</p14:sldIdLst>
        </p14:section>
        <p14:section name="红黑树删除" id="{A18CD28C-7B1E-46A8-96D4-1B57A58BD6ED}">
          <p14:sldIdLst>
            <p14:sldId id="392"/>
            <p14:sldId id="393"/>
            <p14:sldId id="394"/>
            <p14:sldId id="395"/>
            <p14:sldId id="396"/>
            <p14:sldId id="397"/>
            <p14:sldId id="401"/>
            <p14:sldId id="398"/>
            <p14:sldId id="399"/>
            <p14:sldId id="402"/>
            <p14:sldId id="403"/>
            <p14:sldId id="404"/>
            <p14:sldId id="405"/>
            <p14:sldId id="406"/>
            <p14:sldId id="407"/>
            <p14:sldId id="408"/>
            <p14:sldId id="409"/>
            <p14:sldId id="410"/>
            <p14:sldId id="411"/>
            <p14:sldId id="412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21"/>
            <p14:sldId id="422"/>
            <p14:sldId id="423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8"/>
            <p14:sldId id="439"/>
            <p14:sldId id="440"/>
            <p14:sldId id="441"/>
            <p14:sldId id="442"/>
            <p14:sldId id="443"/>
            <p14:sldId id="444"/>
            <p14:sldId id="445"/>
            <p14:sldId id="446"/>
            <p14:sldId id="447"/>
            <p14:sldId id="448"/>
            <p14:sldId id="449"/>
            <p14:sldId id="450"/>
            <p14:sldId id="451"/>
            <p14:sldId id="452"/>
            <p14:sldId id="453"/>
            <p14:sldId id="454"/>
          </p14:sldIdLst>
        </p14:section>
        <p14:section name="AVL构建" id="{A0BB425C-47AF-4E24-818C-F864CBF7FCD5}">
          <p14:sldIdLst>
            <p14:sldId id="334"/>
            <p14:sldId id="335"/>
            <p14:sldId id="336"/>
            <p14:sldId id="337"/>
            <p14:sldId id="338"/>
            <p14:sldId id="339"/>
            <p14:sldId id="341"/>
            <p14:sldId id="340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4"/>
            <p14:sldId id="361"/>
            <p14:sldId id="362"/>
            <p14:sldId id="363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</p14:sldIdLst>
        </p14:section>
        <p14:section name="AVL删除" id="{6036BD5E-031E-4E0B-BB8E-B04034FCB409}">
          <p14:sldIdLst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0FC300-6B12-45DF-AEC9-39375DE6EA5A}" v="894" dt="2024-06-16T09:27:06.092"/>
    <p1510:client id="{DDEF358F-BB64-4F19-BA96-C0C5B0EA2A16}" v="98" dt="2024-06-17T07:11:43.8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6" autoAdjust="0"/>
    <p:restoredTop sz="95641" autoAdjust="0"/>
  </p:normalViewPr>
  <p:slideViewPr>
    <p:cSldViewPr snapToGrid="0">
      <p:cViewPr varScale="1">
        <p:scale>
          <a:sx n="66" d="100"/>
          <a:sy n="66" d="100"/>
        </p:scale>
        <p:origin x="60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microsoft.com/office/2016/11/relationships/changesInfo" Target="changesInfos/changesInfo1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presProps" Target="presProps.xml"/><Relationship Id="rId215" Type="http://schemas.microsoft.com/office/2015/10/relationships/revisionInfo" Target="revisionInfo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viewProps" Target="view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theme" Target="theme/theme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铭杨 李" userId="6dcb8bdce4c30bfd" providerId="LiveId" clId="{900FC300-6B12-45DF-AEC9-39375DE6EA5A}"/>
    <pc:docChg chg="undo custSel addSld delSld modSld modMainMaster addSection delSection modSection">
      <pc:chgData name="铭杨 李" userId="6dcb8bdce4c30bfd" providerId="LiveId" clId="{900FC300-6B12-45DF-AEC9-39375DE6EA5A}" dt="2024-06-16T09:27:06.092" v="4683"/>
      <pc:docMkLst>
        <pc:docMk/>
      </pc:docMkLst>
      <pc:sldChg chg="modSp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1897671176" sldId="256"/>
        </pc:sldMkLst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6" creationId="{D0AB5BE5-3449-9112-3EC4-1857AB6A988C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7" creationId="{6EDB2C54-2BBB-8B8F-3D77-17254CA41419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8" creationId="{914890CE-01DE-7A69-5FA3-1C49A666BEC1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29" creationId="{E1036F91-7C8A-31D8-2055-DDF46DCE1C05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30" creationId="{95C0D78B-53BF-D7F2-AF04-2A1D4EB63A8A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31" creationId="{A03E3C87-C658-B1E3-AAC3-4039FC36B2A0}"/>
          </ac:spMkLst>
        </pc:spChg>
        <pc:spChg chg="mod">
          <ac:chgData name="铭杨 李" userId="6dcb8bdce4c30bfd" providerId="LiveId" clId="{900FC300-6B12-45DF-AEC9-39375DE6EA5A}" dt="2024-06-15T08:01:41.116" v="10" actId="962"/>
          <ac:spMkLst>
            <pc:docMk/>
            <pc:sldMk cId="1897671176" sldId="256"/>
            <ac:spMk id="32" creationId="{5096006D-6FFA-8BFE-5CEB-7D6F68C25A2C}"/>
          </ac:spMkLst>
        </pc:spChg>
      </pc:sldChg>
      <pc:sldChg chg="del modTransition">
        <pc:chgData name="铭杨 李" userId="6dcb8bdce4c30bfd" providerId="LiveId" clId="{900FC300-6B12-45DF-AEC9-39375DE6EA5A}" dt="2024-06-15T09:21:35.674" v="2207" actId="2696"/>
        <pc:sldMkLst>
          <pc:docMk/>
          <pc:sldMk cId="2456370287" sldId="257"/>
        </pc:sldMkLst>
      </pc:sldChg>
      <pc:sldChg chg="addSp delSp modSp add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1671975236" sldId="258"/>
        </pc:sldMkLst>
        <pc:spChg chg="add mod ord">
          <ac:chgData name="铭杨 李" userId="6dcb8bdce4c30bfd" providerId="LiveId" clId="{900FC300-6B12-45DF-AEC9-39375DE6EA5A}" dt="2024-06-15T08:04:50.541" v="133" actId="962"/>
          <ac:spMkLst>
            <pc:docMk/>
            <pc:sldMk cId="1671975236" sldId="258"/>
            <ac:spMk id="2" creationId="{BF9C0136-9393-E62C-724C-2FF60E1222D3}"/>
          </ac:spMkLst>
        </pc:spChg>
        <pc:spChg chg="add del">
          <ac:chgData name="铭杨 李" userId="6dcb8bdce4c30bfd" providerId="LiveId" clId="{900FC300-6B12-45DF-AEC9-39375DE6EA5A}" dt="2024-06-15T08:13:18.704" v="412" actId="22"/>
          <ac:spMkLst>
            <pc:docMk/>
            <pc:sldMk cId="1671975236" sldId="258"/>
            <ac:spMk id="4" creationId="{1D539E46-3D75-C6DD-C445-AC39540DAF02}"/>
          </ac:spMkLst>
        </pc:spChg>
        <pc:spChg chg="add mod">
          <ac:chgData name="铭杨 李" userId="6dcb8bdce4c30bfd" providerId="LiveId" clId="{900FC300-6B12-45DF-AEC9-39375DE6EA5A}" dt="2024-06-15T08:13:36.511" v="418"/>
          <ac:spMkLst>
            <pc:docMk/>
            <pc:sldMk cId="1671975236" sldId="258"/>
            <ac:spMk id="5" creationId="{35F92370-33CE-F13D-0B35-B88AD3DAE30F}"/>
          </ac:spMkLst>
        </pc:spChg>
        <pc:spChg chg="mod">
          <ac:chgData name="铭杨 李" userId="6dcb8bdce4c30bfd" providerId="LiveId" clId="{900FC300-6B12-45DF-AEC9-39375DE6EA5A}" dt="2024-06-15T08:03:59.246" v="117" actId="1076"/>
          <ac:spMkLst>
            <pc:docMk/>
            <pc:sldMk cId="1671975236" sldId="258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13:19.399" v="413"/>
          <ac:spMkLst>
            <pc:docMk/>
            <pc:sldMk cId="1671975236" sldId="258"/>
            <ac:spMk id="34" creationId="{7DE25803-D52F-482C-7120-FC795DA51717}"/>
          </ac:spMkLst>
        </pc:spChg>
        <pc:spChg chg="mod">
          <ac:chgData name="铭杨 李" userId="6dcb8bdce4c30bfd" providerId="LiveId" clId="{900FC300-6B12-45DF-AEC9-39375DE6EA5A}" dt="2024-06-15T08:13:14.844" v="409" actId="21"/>
          <ac:spMkLst>
            <pc:docMk/>
            <pc:sldMk cId="1671975236" sldId="258"/>
            <ac:spMk id="35" creationId="{186BC8B4-8222-C62C-EFB5-94594C9364E0}"/>
          </ac:spMkLst>
        </pc:spChg>
      </pc:sldChg>
      <pc:sldChg chg="addSp delSp modSp add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2606948154" sldId="259"/>
        </pc:sldMkLst>
        <pc:spChg chg="mod">
          <ac:chgData name="铭杨 李" userId="6dcb8bdce4c30bfd" providerId="LiveId" clId="{900FC300-6B12-45DF-AEC9-39375DE6EA5A}" dt="2024-06-15T08:05:03.124" v="134" actId="207"/>
          <ac:spMkLst>
            <pc:docMk/>
            <pc:sldMk cId="2606948154" sldId="259"/>
            <ac:spMk id="2" creationId="{BF9C0136-9393-E62C-724C-2FF60E1222D3}"/>
          </ac:spMkLst>
        </pc:spChg>
        <pc:spChg chg="add del mod">
          <ac:chgData name="铭杨 李" userId="6dcb8bdce4c30bfd" providerId="LiveId" clId="{900FC300-6B12-45DF-AEC9-39375DE6EA5A}" dt="2024-06-15T08:14:03.731" v="422" actId="478"/>
          <ac:spMkLst>
            <pc:docMk/>
            <pc:sldMk cId="2606948154" sldId="259"/>
            <ac:spMk id="3" creationId="{78CB9C2E-A8D7-DC90-EEF6-651FBD1926F5}"/>
          </ac:spMkLst>
        </pc:spChg>
        <pc:spChg chg="add mod">
          <ac:chgData name="铭杨 李" userId="6dcb8bdce4c30bfd" providerId="LiveId" clId="{900FC300-6B12-45DF-AEC9-39375DE6EA5A}" dt="2024-06-15T08:14:01.926" v="421" actId="1076"/>
          <ac:spMkLst>
            <pc:docMk/>
            <pc:sldMk cId="2606948154" sldId="259"/>
            <ac:spMk id="4" creationId="{DF0538F4-E40C-BB0B-FF95-13B16FD42210}"/>
          </ac:spMkLst>
        </pc:spChg>
        <pc:spChg chg="add mod">
          <ac:chgData name="铭杨 李" userId="6dcb8bdce4c30bfd" providerId="LiveId" clId="{900FC300-6B12-45DF-AEC9-39375DE6EA5A}" dt="2024-06-15T08:14:22.611" v="432" actId="571"/>
          <ac:spMkLst>
            <pc:docMk/>
            <pc:sldMk cId="2606948154" sldId="259"/>
            <ac:spMk id="5" creationId="{95812961-D4B9-0C81-0A07-A6AD63ECB46E}"/>
          </ac:spMkLst>
        </pc:spChg>
        <pc:spChg chg="mod">
          <ac:chgData name="铭杨 李" userId="6dcb8bdce4c30bfd" providerId="LiveId" clId="{900FC300-6B12-45DF-AEC9-39375DE6EA5A}" dt="2024-06-15T08:14:19.732" v="428"/>
          <ac:spMkLst>
            <pc:docMk/>
            <pc:sldMk cId="2606948154" sldId="259"/>
            <ac:spMk id="34" creationId="{7DE25803-D52F-482C-7120-FC795DA51717}"/>
          </ac:spMkLst>
        </pc:spChg>
        <pc:spChg chg="add del mod">
          <ac:chgData name="铭杨 李" userId="6dcb8bdce4c30bfd" providerId="LiveId" clId="{900FC300-6B12-45DF-AEC9-39375DE6EA5A}" dt="2024-06-15T08:14:24.472" v="433" actId="1076"/>
          <ac:spMkLst>
            <pc:docMk/>
            <pc:sldMk cId="2606948154" sldId="259"/>
            <ac:spMk id="35" creationId="{186BC8B4-8222-C62C-EFB5-94594C9364E0}"/>
          </ac:spMkLst>
        </pc:spChg>
      </pc:sldChg>
      <pc:sldChg chg="addSp delSp modSp add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3214928582" sldId="260"/>
        </pc:sldMkLst>
        <pc:spChg chg="add mod ord">
          <ac:chgData name="铭杨 李" userId="6dcb8bdce4c30bfd" providerId="LiveId" clId="{900FC300-6B12-45DF-AEC9-39375DE6EA5A}" dt="2024-06-15T08:06:15.961" v="205" actId="167"/>
          <ac:spMkLst>
            <pc:docMk/>
            <pc:sldMk cId="3214928582" sldId="260"/>
            <ac:spMk id="3" creationId="{D69B3040-532D-3862-8B5A-BF744694B546}"/>
          </ac:spMkLst>
        </pc:spChg>
        <pc:spChg chg="add mod">
          <ac:chgData name="铭杨 李" userId="6dcb8bdce4c30bfd" providerId="LiveId" clId="{900FC300-6B12-45DF-AEC9-39375DE6EA5A}" dt="2024-06-15T08:14:53.836" v="441"/>
          <ac:spMkLst>
            <pc:docMk/>
            <pc:sldMk cId="3214928582" sldId="260"/>
            <ac:spMk id="6" creationId="{09A4D3C1-D2E3-699F-71F6-DEC0240EE874}"/>
          </ac:spMkLst>
        </pc:spChg>
        <pc:spChg chg="add mod">
          <ac:chgData name="铭杨 李" userId="6dcb8bdce4c30bfd" providerId="LiveId" clId="{900FC300-6B12-45DF-AEC9-39375DE6EA5A}" dt="2024-06-15T08:15:01.763" v="442" actId="1076"/>
          <ac:spMkLst>
            <pc:docMk/>
            <pc:sldMk cId="3214928582" sldId="260"/>
            <ac:spMk id="7" creationId="{5812DD12-249A-551C-DCF8-925CBFD9A87E}"/>
          </ac:spMkLst>
        </pc:spChg>
        <pc:spChg chg="mod">
          <ac:chgData name="铭杨 李" userId="6dcb8bdce4c30bfd" providerId="LiveId" clId="{900FC300-6B12-45DF-AEC9-39375DE6EA5A}" dt="2024-06-15T08:06:21.741" v="206" actId="1076"/>
          <ac:spMkLst>
            <pc:docMk/>
            <pc:sldMk cId="3214928582" sldId="260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14:34.455" v="436" actId="1076"/>
          <ac:spMkLst>
            <pc:docMk/>
            <pc:sldMk cId="3214928582" sldId="260"/>
            <ac:spMk id="34" creationId="{7DE25803-D52F-482C-7120-FC795DA51717}"/>
          </ac:spMkLst>
        </pc:spChg>
        <pc:spChg chg="del mod">
          <ac:chgData name="铭杨 李" userId="6dcb8bdce4c30bfd" providerId="LiveId" clId="{900FC300-6B12-45DF-AEC9-39375DE6EA5A}" dt="2024-06-15T08:15:02.245" v="444"/>
          <ac:spMkLst>
            <pc:docMk/>
            <pc:sldMk cId="3214928582" sldId="260"/>
            <ac:spMk id="35" creationId="{186BC8B4-8222-C62C-EFB5-94594C9364E0}"/>
          </ac:spMkLst>
        </pc:spChg>
        <pc:cxnChg chg="add mod">
          <ac:chgData name="铭杨 李" userId="6dcb8bdce4c30bfd" providerId="LiveId" clId="{900FC300-6B12-45DF-AEC9-39375DE6EA5A}" dt="2024-06-15T08:06:34.285" v="208" actId="13822"/>
          <ac:cxnSpMkLst>
            <pc:docMk/>
            <pc:sldMk cId="3214928582" sldId="260"/>
            <ac:cxnSpMk id="5" creationId="{200BCF13-32CF-A273-CA92-B82C60D98EEC}"/>
          </ac:cxnSpMkLst>
        </pc:cxnChg>
      </pc:sldChg>
      <pc:sldChg chg="addSp delSp modSp add del mod">
        <pc:chgData name="铭杨 李" userId="6dcb8bdce4c30bfd" providerId="LiveId" clId="{900FC300-6B12-45DF-AEC9-39375DE6EA5A}" dt="2024-06-15T08:10:53.399" v="377" actId="2696"/>
        <pc:sldMkLst>
          <pc:docMk/>
          <pc:sldMk cId="3699330329" sldId="261"/>
        </pc:sldMkLst>
        <pc:spChg chg="add mod ord">
          <ac:chgData name="铭杨 李" userId="6dcb8bdce4c30bfd" providerId="LiveId" clId="{900FC300-6B12-45DF-AEC9-39375DE6EA5A}" dt="2024-06-15T08:08:29.856" v="344" actId="167"/>
          <ac:spMkLst>
            <pc:docMk/>
            <pc:sldMk cId="3699330329" sldId="261"/>
            <ac:spMk id="4" creationId="{0FFFF92B-218C-56B7-20A7-DE3929CB4FC1}"/>
          </ac:spMkLst>
        </pc:spChg>
        <pc:spChg chg="add del mod ord">
          <ac:chgData name="铭杨 李" userId="6dcb8bdce4c30bfd" providerId="LiveId" clId="{900FC300-6B12-45DF-AEC9-39375DE6EA5A}" dt="2024-06-15T08:10:31.003" v="371" actId="164"/>
          <ac:spMkLst>
            <pc:docMk/>
            <pc:sldMk cId="3699330329" sldId="261"/>
            <ac:spMk id="10" creationId="{AEAC669C-B8FC-30E3-3DC8-88DA0F501E8A}"/>
          </ac:spMkLst>
        </pc:spChg>
        <pc:spChg chg="add mod">
          <ac:chgData name="铭杨 李" userId="6dcb8bdce4c30bfd" providerId="LiveId" clId="{900FC300-6B12-45DF-AEC9-39375DE6EA5A}" dt="2024-06-15T08:10:31.003" v="371" actId="164"/>
          <ac:spMkLst>
            <pc:docMk/>
            <pc:sldMk cId="3699330329" sldId="261"/>
            <ac:spMk id="12" creationId="{4A0D6504-A5CA-18E8-BC9A-3E1DB24DB8E1}"/>
          </ac:spMkLst>
        </pc:spChg>
        <pc:spChg chg="add mod">
          <ac:chgData name="铭杨 李" userId="6dcb8bdce4c30bfd" providerId="LiveId" clId="{900FC300-6B12-45DF-AEC9-39375DE6EA5A}" dt="2024-06-15T08:10:24.163" v="369"/>
          <ac:spMkLst>
            <pc:docMk/>
            <pc:sldMk cId="3699330329" sldId="261"/>
            <ac:spMk id="13" creationId="{AEAC669C-B8FC-30E3-3DC8-88DA0F501E8A}"/>
          </ac:spMkLst>
        </pc:spChg>
        <pc:spChg chg="mod">
          <ac:chgData name="铭杨 李" userId="6dcb8bdce4c30bfd" providerId="LiveId" clId="{900FC300-6B12-45DF-AEC9-39375DE6EA5A}" dt="2024-06-15T08:08:44.637" v="346" actId="1076"/>
          <ac:spMkLst>
            <pc:docMk/>
            <pc:sldMk cId="3699330329" sldId="261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08:08:00.606" v="337" actId="20577"/>
          <ac:spMkLst>
            <pc:docMk/>
            <pc:sldMk cId="3699330329" sldId="261"/>
            <ac:spMk id="35" creationId="{186BC8B4-8222-C62C-EFB5-94594C9364E0}"/>
          </ac:spMkLst>
        </pc:spChg>
        <pc:grpChg chg="add mod">
          <ac:chgData name="铭杨 李" userId="6dcb8bdce4c30bfd" providerId="LiveId" clId="{900FC300-6B12-45DF-AEC9-39375DE6EA5A}" dt="2024-06-15T08:10:31.003" v="371" actId="164"/>
          <ac:grpSpMkLst>
            <pc:docMk/>
            <pc:sldMk cId="3699330329" sldId="261"/>
            <ac:grpSpMk id="15" creationId="{6B477B14-111C-BB3B-AA06-2AAE9F95C782}"/>
          </ac:grpSpMkLst>
        </pc:grpChg>
        <pc:cxnChg chg="add mod">
          <ac:chgData name="铭杨 李" userId="6dcb8bdce4c30bfd" providerId="LiveId" clId="{900FC300-6B12-45DF-AEC9-39375DE6EA5A}" dt="2024-06-15T08:08:22.025" v="342" actId="1076"/>
          <ac:cxnSpMkLst>
            <pc:docMk/>
            <pc:sldMk cId="3699330329" sldId="261"/>
            <ac:cxnSpMk id="6" creationId="{2BC34794-4E7A-0142-326B-96C7EA798FEA}"/>
          </ac:cxnSpMkLst>
        </pc:cxnChg>
        <pc:cxnChg chg="add del mod">
          <ac:chgData name="铭杨 李" userId="6dcb8bdce4c30bfd" providerId="LiveId" clId="{900FC300-6B12-45DF-AEC9-39375DE6EA5A}" dt="2024-06-15T08:10:31.003" v="371" actId="164"/>
          <ac:cxnSpMkLst>
            <pc:docMk/>
            <pc:sldMk cId="3699330329" sldId="261"/>
            <ac:cxnSpMk id="7" creationId="{FE22800D-A5F4-D2E8-56DA-DE17E3AF359C}"/>
          </ac:cxnSpMkLst>
        </pc:cxnChg>
        <pc:cxnChg chg="add mod">
          <ac:chgData name="铭杨 李" userId="6dcb8bdce4c30bfd" providerId="LiveId" clId="{900FC300-6B12-45DF-AEC9-39375DE6EA5A}" dt="2024-06-15T08:10:24.163" v="369"/>
          <ac:cxnSpMkLst>
            <pc:docMk/>
            <pc:sldMk cId="3699330329" sldId="261"/>
            <ac:cxnSpMk id="14" creationId="{FE22800D-A5F4-D2E8-56DA-DE17E3AF359C}"/>
          </ac:cxnSpMkLst>
        </pc:cxnChg>
      </pc:sldChg>
      <pc:sldChg chg="addSp delSp modSp add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3359511551" sldId="262"/>
        </pc:sldMkLst>
        <pc:spChg chg="add mod">
          <ac:chgData name="铭杨 李" userId="6dcb8bdce4c30bfd" providerId="LiveId" clId="{900FC300-6B12-45DF-AEC9-39375DE6EA5A}" dt="2024-06-15T08:15:46.478" v="460" actId="1076"/>
          <ac:spMkLst>
            <pc:docMk/>
            <pc:sldMk cId="3359511551" sldId="262"/>
            <ac:spMk id="8" creationId="{476DABA6-DCDB-14AC-16C2-BF6543752354}"/>
          </ac:spMkLst>
        </pc:spChg>
        <pc:spChg chg="add mod">
          <ac:chgData name="铭杨 李" userId="6dcb8bdce4c30bfd" providerId="LiveId" clId="{900FC300-6B12-45DF-AEC9-39375DE6EA5A}" dt="2024-06-15T08:15:40.673" v="457" actId="1076"/>
          <ac:spMkLst>
            <pc:docMk/>
            <pc:sldMk cId="3359511551" sldId="262"/>
            <ac:spMk id="9" creationId="{0A638B96-FA88-67B9-4B23-F9ABA6AE9753}"/>
          </ac:spMkLst>
        </pc:spChg>
        <pc:spChg chg="add mod">
          <ac:chgData name="铭杨 李" userId="6dcb8bdce4c30bfd" providerId="LiveId" clId="{900FC300-6B12-45DF-AEC9-39375DE6EA5A}" dt="2024-06-15T08:15:43.652" v="459" actId="571"/>
          <ac:spMkLst>
            <pc:docMk/>
            <pc:sldMk cId="3359511551" sldId="262"/>
            <ac:spMk id="11" creationId="{3A03217D-4B12-812E-3D8C-80874E377A84}"/>
          </ac:spMkLst>
        </pc:spChg>
        <pc:spChg chg="add mod">
          <ac:chgData name="铭杨 李" userId="6dcb8bdce4c30bfd" providerId="LiveId" clId="{900FC300-6B12-45DF-AEC9-39375DE6EA5A}" dt="2024-06-15T08:15:43.652" v="459" actId="571"/>
          <ac:spMkLst>
            <pc:docMk/>
            <pc:sldMk cId="3359511551" sldId="262"/>
            <ac:spMk id="13" creationId="{F16D373D-1CEE-1460-39A9-CB9524538BFC}"/>
          </ac:spMkLst>
        </pc:spChg>
        <pc:spChg chg="mod">
          <ac:chgData name="铭杨 李" userId="6dcb8bdce4c30bfd" providerId="LiveId" clId="{900FC300-6B12-45DF-AEC9-39375DE6EA5A}" dt="2024-06-15T08:15:19.501" v="448" actId="34135"/>
          <ac:spMkLst>
            <pc:docMk/>
            <pc:sldMk cId="3359511551" sldId="262"/>
            <ac:spMk id="34" creationId="{7DE25803-D52F-482C-7120-FC795DA51717}"/>
          </ac:spMkLst>
        </pc:spChg>
        <pc:spChg chg="del mod">
          <ac:chgData name="铭杨 李" userId="6dcb8bdce4c30bfd" providerId="LiveId" clId="{900FC300-6B12-45DF-AEC9-39375DE6EA5A}" dt="2024-06-15T08:15:36.321" v="456"/>
          <ac:spMkLst>
            <pc:docMk/>
            <pc:sldMk cId="3359511551" sldId="262"/>
            <ac:spMk id="35" creationId="{186BC8B4-8222-C62C-EFB5-94594C9364E0}"/>
          </ac:spMkLst>
        </pc:spChg>
        <pc:grpChg chg="del">
          <ac:chgData name="铭杨 李" userId="6dcb8bdce4c30bfd" providerId="LiveId" clId="{900FC300-6B12-45DF-AEC9-39375DE6EA5A}" dt="2024-06-15T08:10:40.970" v="373" actId="478"/>
          <ac:grpSpMkLst>
            <pc:docMk/>
            <pc:sldMk cId="3359511551" sldId="262"/>
            <ac:grpSpMk id="15" creationId="{6B477B14-111C-BB3B-AA06-2AAE9F95C782}"/>
          </ac:grpSpMkLst>
        </pc:grpChg>
        <pc:cxnChg chg="mod">
          <ac:chgData name="铭杨 李" userId="6dcb8bdce4c30bfd" providerId="LiveId" clId="{900FC300-6B12-45DF-AEC9-39375DE6EA5A}" dt="2024-06-15T08:10:40.970" v="373" actId="478"/>
          <ac:cxnSpMkLst>
            <pc:docMk/>
            <pc:sldMk cId="3359511551" sldId="262"/>
            <ac:cxnSpMk id="7" creationId="{FE22800D-A5F4-D2E8-56DA-DE17E3AF359C}"/>
          </ac:cxnSpMkLst>
        </pc:cxnChg>
      </pc:sldChg>
      <pc:sldChg chg="addSp delSp modSp add mod modTransition modShow">
        <pc:chgData name="铭杨 李" userId="6dcb8bdce4c30bfd" providerId="LiveId" clId="{900FC300-6B12-45DF-AEC9-39375DE6EA5A}" dt="2024-06-15T11:35:53.859" v="3305" actId="729"/>
        <pc:sldMkLst>
          <pc:docMk/>
          <pc:sldMk cId="937272441" sldId="263"/>
        </pc:sldMkLst>
        <pc:spChg chg="add mod">
          <ac:chgData name="铭杨 李" userId="6dcb8bdce4c30bfd" providerId="LiveId" clId="{900FC300-6B12-45DF-AEC9-39375DE6EA5A}" dt="2024-06-15T08:16:21.753" v="469" actId="1076"/>
          <ac:spMkLst>
            <pc:docMk/>
            <pc:sldMk cId="937272441" sldId="263"/>
            <ac:spMk id="8" creationId="{9DB96728-818B-58A9-AAEA-9B3391A5D154}"/>
          </ac:spMkLst>
        </pc:spChg>
        <pc:spChg chg="add mod">
          <ac:chgData name="铭杨 李" userId="6dcb8bdce4c30bfd" providerId="LiveId" clId="{900FC300-6B12-45DF-AEC9-39375DE6EA5A}" dt="2024-06-15T08:16:25.507" v="471"/>
          <ac:spMkLst>
            <pc:docMk/>
            <pc:sldMk cId="937272441" sldId="263"/>
            <ac:spMk id="9" creationId="{91F1085C-43F1-4192-257D-B2A7FC3152AE}"/>
          </ac:spMkLst>
        </pc:spChg>
        <pc:spChg chg="add mod">
          <ac:chgData name="铭杨 李" userId="6dcb8bdce4c30bfd" providerId="LiveId" clId="{900FC300-6B12-45DF-AEC9-39375DE6EA5A}" dt="2024-06-15T08:17:13.054" v="477" actId="693"/>
          <ac:spMkLst>
            <pc:docMk/>
            <pc:sldMk cId="937272441" sldId="263"/>
            <ac:spMk id="11" creationId="{C096BBB5-FBCC-4C8F-EA8B-9F3DC3C9D251}"/>
          </ac:spMkLst>
        </pc:spChg>
        <pc:spChg chg="add mod">
          <ac:chgData name="铭杨 李" userId="6dcb8bdce4c30bfd" providerId="LiveId" clId="{900FC300-6B12-45DF-AEC9-39375DE6EA5A}" dt="2024-06-15T08:17:20.437" v="478"/>
          <ac:spMkLst>
            <pc:docMk/>
            <pc:sldMk cId="937272441" sldId="263"/>
            <ac:spMk id="13" creationId="{DF2E18FB-57F8-A1E3-4918-8D3959177503}"/>
          </ac:spMkLst>
        </pc:spChg>
        <pc:spChg chg="add mod">
          <ac:chgData name="铭杨 李" userId="6dcb8bdce4c30bfd" providerId="LiveId" clId="{900FC300-6B12-45DF-AEC9-39375DE6EA5A}" dt="2024-06-15T08:17:32.149" v="484" actId="1076"/>
          <ac:spMkLst>
            <pc:docMk/>
            <pc:sldMk cId="937272441" sldId="263"/>
            <ac:spMk id="14" creationId="{EA92B1E0-520D-0AD7-A135-6A263FF215A4}"/>
          </ac:spMkLst>
        </pc:spChg>
        <pc:spChg chg="mod">
          <ac:chgData name="铭杨 李" userId="6dcb8bdce4c30bfd" providerId="LiveId" clId="{900FC300-6B12-45DF-AEC9-39375DE6EA5A}" dt="2024-06-15T08:16:00.550" v="464" actId="34135"/>
          <ac:spMkLst>
            <pc:docMk/>
            <pc:sldMk cId="937272441" sldId="263"/>
            <ac:spMk id="34" creationId="{7DE25803-D52F-482C-7120-FC795DA51717}"/>
          </ac:spMkLst>
        </pc:spChg>
        <pc:spChg chg="del mod">
          <ac:chgData name="铭杨 李" userId="6dcb8bdce4c30bfd" providerId="LiveId" clId="{900FC300-6B12-45DF-AEC9-39375DE6EA5A}" dt="2024-06-15T08:16:27.518" v="472" actId="478"/>
          <ac:spMkLst>
            <pc:docMk/>
            <pc:sldMk cId="937272441" sldId="263"/>
            <ac:spMk id="35" creationId="{186BC8B4-8222-C62C-EFB5-94594C9364E0}"/>
          </ac:spMkLst>
        </pc:spChg>
      </pc:sldChg>
      <pc:sldChg chg="add del">
        <pc:chgData name="铭杨 李" userId="6dcb8bdce4c30bfd" providerId="LiveId" clId="{900FC300-6B12-45DF-AEC9-39375DE6EA5A}" dt="2024-06-15T08:10:50.392" v="375"/>
        <pc:sldMkLst>
          <pc:docMk/>
          <pc:sldMk cId="3006171552" sldId="263"/>
        </pc:sldMkLst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747505111" sldId="264"/>
        </pc:sldMkLst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8:18:48.073" v="522" actId="20577"/>
          <ac:spMkLst>
            <pc:docMk/>
            <pc:sldMk cId="747505111" sldId="264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18:29.955" v="487" actId="1076"/>
          <ac:spMkLst>
            <pc:docMk/>
            <pc:sldMk cId="747505111" sldId="264"/>
            <ac:spMk id="9" creationId="{91F1085C-43F1-4192-257D-B2A7FC3152AE}"/>
          </ac:spMkLst>
        </pc:spChg>
        <pc:spChg chg="del">
          <ac:chgData name="铭杨 李" userId="6dcb8bdce4c30bfd" providerId="LiveId" clId="{900FC300-6B12-45DF-AEC9-39375DE6EA5A}" dt="2024-06-15T08:18:54.496" v="523" actId="478"/>
          <ac:spMkLst>
            <pc:docMk/>
            <pc:sldMk cId="747505111" sldId="264"/>
            <ac:spMk id="11" creationId="{C096BBB5-FBCC-4C8F-EA8B-9F3DC3C9D251}"/>
          </ac:spMkLst>
        </pc:spChg>
        <pc:spChg chg="del">
          <ac:chgData name="铭杨 李" userId="6dcb8bdce4c30bfd" providerId="LiveId" clId="{900FC300-6B12-45DF-AEC9-39375DE6EA5A}" dt="2024-06-15T08:18:55.816" v="524" actId="478"/>
          <ac:spMkLst>
            <pc:docMk/>
            <pc:sldMk cId="747505111" sldId="264"/>
            <ac:spMk id="14" creationId="{EA92B1E0-520D-0AD7-A135-6A263FF215A4}"/>
          </ac:spMkLst>
        </pc:spChg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19:25.682" v="529" actId="1076"/>
          <ac:spMkLst>
            <pc:docMk/>
            <pc:sldMk cId="747505111" sldId="264"/>
            <ac:spMk id="24" creationId="{253E73B6-4D8F-61F0-803C-C8837E374CC9}"/>
          </ac:spMkLst>
        </pc:spChg>
        <pc:grpChg chg="del">
          <ac:chgData name="铭杨 李" userId="6dcb8bdce4c30bfd" providerId="LiveId" clId="{900FC300-6B12-45DF-AEC9-39375DE6EA5A}" dt="2024-06-15T08:19:16.630" v="528" actId="478"/>
          <ac:grpSpMkLst>
            <pc:docMk/>
            <pc:sldMk cId="747505111" sldId="264"/>
            <ac:grpSpMk id="15" creationId="{6B477B14-111C-BB3B-AA06-2AAE9F95C782}"/>
          </ac:grpSpMkLst>
        </pc:grpChg>
        <pc:cxnChg chg="mod">
          <ac:chgData name="铭杨 李" userId="6dcb8bdce4c30bfd" providerId="LiveId" clId="{900FC300-6B12-45DF-AEC9-39375DE6EA5A}" dt="2024-06-15T08:20:34.567" v="536" actId="962"/>
          <ac:cxnSpMkLst>
            <pc:docMk/>
            <pc:sldMk cId="747505111" sldId="264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8:19:25.682" v="529" actId="1076"/>
          <ac:cxnSpMkLst>
            <pc:docMk/>
            <pc:sldMk cId="747505111" sldId="264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5T08:19:16.630" v="528" actId="478"/>
          <ac:cxnSpMkLst>
            <pc:docMk/>
            <pc:sldMk cId="747505111" sldId="264"/>
            <ac:cxnSpMk id="7" creationId="{FE22800D-A5F4-D2E8-56DA-DE17E3AF359C}"/>
          </ac:cxnSpMkLst>
        </pc:cxnChg>
      </pc:sldChg>
      <pc:sldChg chg="modSp add del mod">
        <pc:chgData name="铭杨 李" userId="6dcb8bdce4c30bfd" providerId="LiveId" clId="{900FC300-6B12-45DF-AEC9-39375DE6EA5A}" dt="2024-06-15T08:21:37.006" v="543" actId="2696"/>
        <pc:sldMkLst>
          <pc:docMk/>
          <pc:sldMk cId="3499299066" sldId="265"/>
        </pc:sldMkLst>
        <pc:spChg chg="mod">
          <ac:chgData name="铭杨 李" userId="6dcb8bdce4c30bfd" providerId="LiveId" clId="{900FC300-6B12-45DF-AEC9-39375DE6EA5A}" dt="2024-06-15T08:19:14.013" v="527" actId="1076"/>
          <ac:spMkLst>
            <pc:docMk/>
            <pc:sldMk cId="3499299066" sldId="265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19:14.013" v="527" actId="1076"/>
          <ac:spMkLst>
            <pc:docMk/>
            <pc:sldMk cId="3499299066" sldId="265"/>
            <ac:spMk id="23" creationId="{B3D110C4-F769-9571-0BFC-DA2B26F50EF0}"/>
          </ac:spMkLst>
        </pc:spChg>
        <pc:cxnChg chg="mod">
          <ac:chgData name="铭杨 李" userId="6dcb8bdce4c30bfd" providerId="LiveId" clId="{900FC300-6B12-45DF-AEC9-39375DE6EA5A}" dt="2024-06-15T08:19:14.013" v="527" actId="1076"/>
          <ac:cxnSpMkLst>
            <pc:docMk/>
            <pc:sldMk cId="3499299066" sldId="265"/>
            <ac:cxnSpMk id="5" creationId="{200BCF13-32CF-A273-CA92-B82C60D98EEC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084807771" sldId="266"/>
        </pc:sldMkLst>
        <pc:spChg chg="mod">
          <ac:chgData name="铭杨 李" userId="6dcb8bdce4c30bfd" providerId="LiveId" clId="{900FC300-6B12-45DF-AEC9-39375DE6EA5A}" dt="2024-06-15T08:20:14.755" v="535" actId="1076"/>
          <ac:spMkLst>
            <pc:docMk/>
            <pc:sldMk cId="2084807771" sldId="266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20:09.160" v="534" actId="1076"/>
          <ac:spMkLst>
            <pc:docMk/>
            <pc:sldMk cId="2084807771" sldId="266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8:21:07.778" v="541" actId="20577"/>
          <ac:spMkLst>
            <pc:docMk/>
            <pc:sldMk cId="2084807771" sldId="266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0:14.755" v="535" actId="1076"/>
          <ac:spMkLst>
            <pc:docMk/>
            <pc:sldMk cId="2084807771" sldId="266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20:09.160" v="534" actId="1076"/>
          <ac:spMkLst>
            <pc:docMk/>
            <pc:sldMk cId="2084807771" sldId="266"/>
            <ac:spMk id="24" creationId="{253E73B6-4D8F-61F0-803C-C8837E374CC9}"/>
          </ac:spMkLst>
        </pc:spChg>
        <pc:cxnChg chg="mod">
          <ac:chgData name="铭杨 李" userId="6dcb8bdce4c30bfd" providerId="LiveId" clId="{900FC300-6B12-45DF-AEC9-39375DE6EA5A}" dt="2024-06-15T08:20:40.805" v="537" actId="962"/>
          <ac:cxnSpMkLst>
            <pc:docMk/>
            <pc:sldMk cId="2084807771" sldId="266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8:20:09.160" v="534" actId="1076"/>
          <ac:cxnSpMkLst>
            <pc:docMk/>
            <pc:sldMk cId="2084807771" sldId="266"/>
            <ac:cxnSpMk id="6" creationId="{2BC34794-4E7A-0142-326B-96C7EA798FEA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292693068" sldId="267"/>
        </pc:sldMkLst>
        <pc:spChg chg="mod">
          <ac:chgData name="铭杨 李" userId="6dcb8bdce4c30bfd" providerId="LiveId" clId="{900FC300-6B12-45DF-AEC9-39375DE6EA5A}" dt="2024-06-15T08:22:19.809" v="582" actId="108"/>
          <ac:spMkLst>
            <pc:docMk/>
            <pc:sldMk cId="2292693068" sldId="267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22:15.527" v="581" actId="108"/>
          <ac:spMkLst>
            <pc:docMk/>
            <pc:sldMk cId="2292693068" sldId="267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21:43.963" v="545" actId="1076"/>
          <ac:spMkLst>
            <pc:docMk/>
            <pc:sldMk cId="2292693068" sldId="267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1:58.454" v="578" actId="20577"/>
          <ac:spMkLst>
            <pc:docMk/>
            <pc:sldMk cId="2292693068" sldId="267"/>
            <ac:spMk id="9" creationId="{91F1085C-43F1-4192-257D-B2A7FC3152AE}"/>
          </ac:spMkLst>
        </pc:spChg>
        <pc:spChg chg="mod">
          <ac:chgData name="铭杨 李" userId="6dcb8bdce4c30bfd" providerId="LiveId" clId="{900FC300-6B12-45DF-AEC9-39375DE6EA5A}" dt="2024-06-15T08:22:07.439" v="580" actId="108"/>
          <ac:spMkLst>
            <pc:docMk/>
            <pc:sldMk cId="2292693068" sldId="267"/>
            <ac:spMk id="23" creationId="{B3D110C4-F769-9571-0BFC-DA2B26F50EF0}"/>
          </ac:spMkLst>
        </pc:sp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771511263" sldId="268"/>
        </pc:sldMkLst>
        <pc:spChg chg="mod">
          <ac:chgData name="铭杨 李" userId="6dcb8bdce4c30bfd" providerId="LiveId" clId="{900FC300-6B12-45DF-AEC9-39375DE6EA5A}" dt="2024-06-15T08:22:56.185" v="601" actId="20577"/>
          <ac:spMkLst>
            <pc:docMk/>
            <pc:sldMk cId="771511263" sldId="268"/>
            <ac:spMk id="8" creationId="{9DB96728-818B-58A9-AAEA-9B3391A5D154}"/>
          </ac:spMkLst>
        </pc:spChg>
        <pc:spChg chg="del mod">
          <ac:chgData name="铭杨 李" userId="6dcb8bdce4c30bfd" providerId="LiveId" clId="{900FC300-6B12-45DF-AEC9-39375DE6EA5A}" dt="2024-06-15T08:22:57.739" v="603"/>
          <ac:spMkLst>
            <pc:docMk/>
            <pc:sldMk cId="771511263" sldId="268"/>
            <ac:spMk id="9" creationId="{91F1085C-43F1-4192-257D-B2A7FC3152AE}"/>
          </ac:spMkLst>
        </pc:spChg>
        <pc:spChg chg="mod">
          <ac:chgData name="铭杨 李" userId="6dcb8bdce4c30bfd" providerId="LiveId" clId="{900FC300-6B12-45DF-AEC9-39375DE6EA5A}" dt="2024-06-15T08:23:13.201" v="605" actId="1076"/>
          <ac:spMkLst>
            <pc:docMk/>
            <pc:sldMk cId="771511263" sldId="268"/>
            <ac:spMk id="25" creationId="{0E0719FC-41A0-B517-B670-238E2380E5AA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061787974" sldId="269"/>
        </pc:sldMkLst>
        <pc:spChg chg="mod">
          <ac:chgData name="铭杨 李" userId="6dcb8bdce4c30bfd" providerId="LiveId" clId="{900FC300-6B12-45DF-AEC9-39375DE6EA5A}" dt="2024-06-15T08:23:17.846" v="607" actId="1076"/>
          <ac:spMkLst>
            <pc:docMk/>
            <pc:sldMk cId="4061787974" sldId="269"/>
            <ac:spMk id="25" creationId="{0E0719FC-41A0-B517-B670-238E2380E5AA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760886902" sldId="270"/>
        </pc:sldMkLst>
        <pc:spChg chg="add mod ord">
          <ac:chgData name="铭杨 李" userId="6dcb8bdce4c30bfd" providerId="LiveId" clId="{900FC300-6B12-45DF-AEC9-39375DE6EA5A}" dt="2024-06-15T08:40:48.510" v="1049" actId="962"/>
          <ac:spMkLst>
            <pc:docMk/>
            <pc:sldMk cId="760886902" sldId="270"/>
            <ac:spMk id="7" creationId="{6130DDE0-CBEA-1EA8-5B16-40B5242852FE}"/>
          </ac:spMkLst>
        </pc:spChg>
        <pc:spChg chg="add mod">
          <ac:chgData name="铭杨 李" userId="6dcb8bdce4c30bfd" providerId="LiveId" clId="{900FC300-6B12-45DF-AEC9-39375DE6EA5A}" dt="2024-06-15T08:24:17.837" v="650" actId="20577"/>
          <ac:spMkLst>
            <pc:docMk/>
            <pc:sldMk cId="760886902" sldId="270"/>
            <ac:spMk id="10" creationId="{98AC7B2E-EB0E-F04C-05B0-8320437A338B}"/>
          </ac:spMkLst>
        </pc:spChg>
        <pc:spChg chg="mod">
          <ac:chgData name="铭杨 李" userId="6dcb8bdce4c30bfd" providerId="LiveId" clId="{900FC300-6B12-45DF-AEC9-39375DE6EA5A}" dt="2024-06-15T08:23:43.930" v="613" actId="1076"/>
          <ac:spMkLst>
            <pc:docMk/>
            <pc:sldMk cId="760886902" sldId="270"/>
            <ac:spMk id="25" creationId="{0E0719FC-41A0-B517-B670-238E2380E5AA}"/>
          </ac:spMkLst>
        </pc:spChg>
        <pc:cxnChg chg="add mod">
          <ac:chgData name="铭杨 李" userId="6dcb8bdce4c30bfd" providerId="LiveId" clId="{900FC300-6B12-45DF-AEC9-39375DE6EA5A}" dt="2024-06-15T08:23:35.155" v="610" actId="1076"/>
          <ac:cxnSpMkLst>
            <pc:docMk/>
            <pc:sldMk cId="760886902" sldId="270"/>
            <ac:cxnSpMk id="9" creationId="{04D7B02F-1CAB-79FC-7309-6C97825BCCE1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335644335" sldId="271"/>
        </pc:sldMkLst>
        <pc:spChg chg="mod">
          <ac:chgData name="铭杨 李" userId="6dcb8bdce4c30bfd" providerId="LiveId" clId="{900FC300-6B12-45DF-AEC9-39375DE6EA5A}" dt="2024-06-15T08:40:43.914" v="1048" actId="962"/>
          <ac:spMkLst>
            <pc:docMk/>
            <pc:sldMk cId="1335644335" sldId="271"/>
            <ac:spMk id="7" creationId="{6130DDE0-CBEA-1EA8-5B16-40B5242852FE}"/>
          </ac:spMkLst>
        </pc:spChg>
        <pc:spChg chg="add del mod">
          <ac:chgData name="铭杨 李" userId="6dcb8bdce4c30bfd" providerId="LiveId" clId="{900FC300-6B12-45DF-AEC9-39375DE6EA5A}" dt="2024-06-15T08:24:43.732" v="680" actId="20577"/>
          <ac:spMkLst>
            <pc:docMk/>
            <pc:sldMk cId="1335644335" sldId="271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4:35.456" v="655" actId="1076"/>
          <ac:spMkLst>
            <pc:docMk/>
            <pc:sldMk cId="1335644335" sldId="271"/>
            <ac:spMk id="10" creationId="{98AC7B2E-EB0E-F04C-05B0-8320437A338B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021598024" sldId="272"/>
        </pc:sldMkLst>
        <pc:spChg chg="mod">
          <ac:chgData name="铭杨 李" userId="6dcb8bdce4c30bfd" providerId="LiveId" clId="{900FC300-6B12-45DF-AEC9-39375DE6EA5A}" dt="2024-06-15T08:25:58.073" v="733" actId="108"/>
          <ac:spMkLst>
            <pc:docMk/>
            <pc:sldMk cId="3021598024" sldId="272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26:03.707" v="734" actId="108"/>
          <ac:spMkLst>
            <pc:docMk/>
            <pc:sldMk cId="3021598024" sldId="272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26:15.647" v="737" actId="108"/>
          <ac:spMkLst>
            <pc:docMk/>
            <pc:sldMk cId="3021598024" sldId="272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8:40:39.190" v="1047" actId="962"/>
          <ac:spMkLst>
            <pc:docMk/>
            <pc:sldMk cId="3021598024" sldId="272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5:12.178" v="682" actId="1076"/>
          <ac:spMkLst>
            <pc:docMk/>
            <pc:sldMk cId="3021598024" sldId="272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5:43.359" v="730" actId="20577"/>
          <ac:spMkLst>
            <pc:docMk/>
            <pc:sldMk cId="3021598024" sldId="272"/>
            <ac:spMk id="10" creationId="{98AC7B2E-EB0E-F04C-05B0-8320437A338B}"/>
          </ac:spMkLst>
        </pc:spChg>
        <pc:spChg chg="mod">
          <ac:chgData name="铭杨 李" userId="6dcb8bdce4c30bfd" providerId="LiveId" clId="{900FC300-6B12-45DF-AEC9-39375DE6EA5A}" dt="2024-06-15T08:25:51.532" v="732" actId="108"/>
          <ac:spMkLst>
            <pc:docMk/>
            <pc:sldMk cId="3021598024" sldId="272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26:10.327" v="736" actId="108"/>
          <ac:spMkLst>
            <pc:docMk/>
            <pc:sldMk cId="3021598024" sldId="272"/>
            <ac:spMk id="24" creationId="{253E73B6-4D8F-61F0-803C-C8837E374CC9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419521002" sldId="273"/>
        </pc:sldMkLst>
        <pc:spChg chg="mod">
          <ac:chgData name="铭杨 李" userId="6dcb8bdce4c30bfd" providerId="LiveId" clId="{900FC300-6B12-45DF-AEC9-39375DE6EA5A}" dt="2024-06-15T08:40:27.691" v="1046" actId="962"/>
          <ac:spMkLst>
            <pc:docMk/>
            <pc:sldMk cId="2419521002" sldId="273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7:06.459" v="785" actId="20577"/>
          <ac:spMkLst>
            <pc:docMk/>
            <pc:sldMk cId="2419521002" sldId="273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6:47.972" v="744" actId="1076"/>
          <ac:spMkLst>
            <pc:docMk/>
            <pc:sldMk cId="2419521002" sldId="273"/>
            <ac:spMk id="10" creationId="{98AC7B2E-EB0E-F04C-05B0-8320437A338B}"/>
          </ac:spMkLst>
        </pc:sp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983094946" sldId="274"/>
        </pc:sldMkLst>
        <pc:spChg chg="mod">
          <ac:chgData name="铭杨 李" userId="6dcb8bdce4c30bfd" providerId="LiveId" clId="{900FC300-6B12-45DF-AEC9-39375DE6EA5A}" dt="2024-06-15T08:27:25.694" v="789" actId="108"/>
          <ac:spMkLst>
            <pc:docMk/>
            <pc:sldMk cId="1983094946" sldId="274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40:23.708" v="1045" actId="962"/>
          <ac:spMkLst>
            <pc:docMk/>
            <pc:sldMk cId="1983094946" sldId="274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7:19.143" v="788" actId="1076"/>
          <ac:spMkLst>
            <pc:docMk/>
            <pc:sldMk cId="1983094946" sldId="274"/>
            <ac:spMk id="8" creationId="{9DB96728-818B-58A9-AAEA-9B3391A5D154}"/>
          </ac:spMkLst>
        </pc:spChg>
        <pc:spChg chg="del">
          <ac:chgData name="铭杨 李" userId="6dcb8bdce4c30bfd" providerId="LiveId" clId="{900FC300-6B12-45DF-AEC9-39375DE6EA5A}" dt="2024-06-15T08:27:14.731" v="787" actId="478"/>
          <ac:spMkLst>
            <pc:docMk/>
            <pc:sldMk cId="1983094946" sldId="274"/>
            <ac:spMk id="10" creationId="{98AC7B2E-EB0E-F04C-05B0-8320437A338B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981023617" sldId="275"/>
        </pc:sldMkLst>
        <pc:spChg chg="mod">
          <ac:chgData name="铭杨 李" userId="6dcb8bdce4c30bfd" providerId="LiveId" clId="{900FC300-6B12-45DF-AEC9-39375DE6EA5A}" dt="2024-06-15T08:40:18.382" v="1044" actId="962"/>
          <ac:spMkLst>
            <pc:docMk/>
            <pc:sldMk cId="1981023617" sldId="275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8:30.037" v="802" actId="20577"/>
          <ac:spMkLst>
            <pc:docMk/>
            <pc:sldMk cId="1981023617" sldId="275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28:40.326" v="804" actId="1076"/>
          <ac:spMkLst>
            <pc:docMk/>
            <pc:sldMk cId="1981023617" sldId="275"/>
            <ac:spMk id="26" creationId="{D0AB5BE5-3449-9112-3EC4-1857AB6A988C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335299423" sldId="276"/>
        </pc:sldMkLst>
        <pc:spChg chg="mod">
          <ac:chgData name="铭杨 李" userId="6dcb8bdce4c30bfd" providerId="LiveId" clId="{900FC300-6B12-45DF-AEC9-39375DE6EA5A}" dt="2024-06-15T08:40:13.192" v="1043" actId="962"/>
          <ac:spMkLst>
            <pc:docMk/>
            <pc:sldMk cId="2335299423" sldId="276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8:45.178" v="806" actId="1076"/>
          <ac:spMkLst>
            <pc:docMk/>
            <pc:sldMk cId="2335299423" sldId="276"/>
            <ac:spMk id="26" creationId="{D0AB5BE5-3449-9112-3EC4-1857AB6A988C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996139617" sldId="277"/>
        </pc:sldMkLst>
        <pc:spChg chg="mod">
          <ac:chgData name="铭杨 李" userId="6dcb8bdce4c30bfd" providerId="LiveId" clId="{900FC300-6B12-45DF-AEC9-39375DE6EA5A}" dt="2024-06-15T08:40:02.592" v="1042" actId="962"/>
          <ac:spMkLst>
            <pc:docMk/>
            <pc:sldMk cId="2996139617" sldId="277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28:50.631" v="808" actId="1076"/>
          <ac:spMkLst>
            <pc:docMk/>
            <pc:sldMk cId="2996139617" sldId="277"/>
            <ac:spMk id="26" creationId="{D0AB5BE5-3449-9112-3EC4-1857AB6A988C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3500089394" sldId="278"/>
        </pc:sldMkLst>
        <pc:spChg chg="mod">
          <ac:chgData name="铭杨 李" userId="6dcb8bdce4c30bfd" providerId="LiveId" clId="{900FC300-6B12-45DF-AEC9-39375DE6EA5A}" dt="2024-06-15T08:39:55.260" v="1040" actId="962"/>
          <ac:spMkLst>
            <pc:docMk/>
            <pc:sldMk cId="3500089394" sldId="278"/>
            <ac:spMk id="7" creationId="{6130DDE0-CBEA-1EA8-5B16-40B5242852FE}"/>
          </ac:spMkLst>
        </pc:spChg>
        <pc:spChg chg="add mod ord">
          <ac:chgData name="铭杨 李" userId="6dcb8bdce4c30bfd" providerId="LiveId" clId="{900FC300-6B12-45DF-AEC9-39375DE6EA5A}" dt="2024-06-15T08:39:57.197" v="1041" actId="962"/>
          <ac:spMkLst>
            <pc:docMk/>
            <pc:sldMk cId="3500089394" sldId="278"/>
            <ac:spMk id="10" creationId="{150855AD-EA62-0117-E159-CD25F61D0999}"/>
          </ac:spMkLst>
        </pc:spChg>
        <pc:spChg chg="add mod">
          <ac:chgData name="铭杨 李" userId="6dcb8bdce4c30bfd" providerId="LiveId" clId="{900FC300-6B12-45DF-AEC9-39375DE6EA5A}" dt="2024-06-15T08:29:37.069" v="855" actId="20577"/>
          <ac:spMkLst>
            <pc:docMk/>
            <pc:sldMk cId="3500089394" sldId="278"/>
            <ac:spMk id="15" creationId="{15D396F0-AC65-991C-6605-66C261C74DBF}"/>
          </ac:spMkLst>
        </pc:spChg>
        <pc:spChg chg="mod">
          <ac:chgData name="铭杨 李" userId="6dcb8bdce4c30bfd" providerId="LiveId" clId="{900FC300-6B12-45DF-AEC9-39375DE6EA5A}" dt="2024-06-15T08:29:19.499" v="817" actId="1076"/>
          <ac:spMkLst>
            <pc:docMk/>
            <pc:sldMk cId="3500089394" sldId="278"/>
            <ac:spMk id="26" creationId="{D0AB5BE5-3449-9112-3EC4-1857AB6A988C}"/>
          </ac:spMkLst>
        </pc:spChg>
        <pc:cxnChg chg="add mod">
          <ac:chgData name="铭杨 李" userId="6dcb8bdce4c30bfd" providerId="LiveId" clId="{900FC300-6B12-45DF-AEC9-39375DE6EA5A}" dt="2024-06-15T08:29:12.434" v="815" actId="1076"/>
          <ac:cxnSpMkLst>
            <pc:docMk/>
            <pc:sldMk cId="3500089394" sldId="278"/>
            <ac:cxnSpMk id="11" creationId="{7A7049EF-2004-D026-89C0-9B6B76B800BA}"/>
          </ac:cxnSpMkLst>
        </pc:cxn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2047185129" sldId="279"/>
        </pc:sldMkLst>
        <pc:spChg chg="mod">
          <ac:chgData name="铭杨 李" userId="6dcb8bdce4c30bfd" providerId="LiveId" clId="{900FC300-6B12-45DF-AEC9-39375DE6EA5A}" dt="2024-06-15T08:39:46.015" v="1038" actId="962"/>
          <ac:spMkLst>
            <pc:docMk/>
            <pc:sldMk cId="2047185129" sldId="279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30:09.459" v="894" actId="20577"/>
          <ac:spMkLst>
            <pc:docMk/>
            <pc:sldMk cId="2047185129" sldId="279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39:48.111" v="1039" actId="962"/>
          <ac:spMkLst>
            <pc:docMk/>
            <pc:sldMk cId="2047185129" sldId="279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8:30:20.515" v="895"/>
          <ac:spMkLst>
            <pc:docMk/>
            <pc:sldMk cId="2047185129" sldId="279"/>
            <ac:spMk id="13" creationId="{E5999329-ECFD-5696-476B-5926349E5AB7}"/>
          </ac:spMkLst>
        </pc:spChg>
        <pc:spChg chg="mod">
          <ac:chgData name="铭杨 李" userId="6dcb8bdce4c30bfd" providerId="LiveId" clId="{900FC300-6B12-45DF-AEC9-39375DE6EA5A}" dt="2024-06-15T08:29:45.593" v="858" actId="1076"/>
          <ac:spMkLst>
            <pc:docMk/>
            <pc:sldMk cId="2047185129" sldId="279"/>
            <ac:spMk id="15" creationId="{15D396F0-AC65-991C-6605-66C261C74DBF}"/>
          </ac:spMkLst>
        </pc:spChg>
        <pc:spChg chg="mod">
          <ac:chgData name="铭杨 李" userId="6dcb8bdce4c30bfd" providerId="LiveId" clId="{900FC300-6B12-45DF-AEC9-39375DE6EA5A}" dt="2024-06-15T08:30:20.515" v="895"/>
          <ac:spMkLst>
            <pc:docMk/>
            <pc:sldMk cId="2047185129" sldId="279"/>
            <ac:spMk id="16" creationId="{1A3AD26C-789E-BB98-55D2-38FA7BB9ECF6}"/>
          </ac:spMkLst>
        </pc:spChg>
        <pc:spChg chg="add mod">
          <ac:chgData name="铭杨 李" userId="6dcb8bdce4c30bfd" providerId="LiveId" clId="{900FC300-6B12-45DF-AEC9-39375DE6EA5A}" dt="2024-06-15T08:30:25.757" v="896" actId="1076"/>
          <ac:spMkLst>
            <pc:docMk/>
            <pc:sldMk cId="2047185129" sldId="279"/>
            <ac:spMk id="17" creationId="{B0C413ED-61B4-79E6-8E10-5E12AA296A37}"/>
          </ac:spMkLst>
        </pc:spChg>
        <pc:spChg chg="add mod">
          <ac:chgData name="铭杨 李" userId="6dcb8bdce4c30bfd" providerId="LiveId" clId="{900FC300-6B12-45DF-AEC9-39375DE6EA5A}" dt="2024-06-15T08:30:28.966" v="897" actId="20577"/>
          <ac:spMkLst>
            <pc:docMk/>
            <pc:sldMk cId="2047185129" sldId="279"/>
            <ac:spMk id="18" creationId="{79CC073F-4EB0-DB10-93AA-3C25C18240E0}"/>
          </ac:spMkLst>
        </pc:spChg>
        <pc:grpChg chg="add mod">
          <ac:chgData name="铭杨 李" userId="6dcb8bdce4c30bfd" providerId="LiveId" clId="{900FC300-6B12-45DF-AEC9-39375DE6EA5A}" dt="2024-06-15T08:30:25.757" v="896" actId="1076"/>
          <ac:grpSpMkLst>
            <pc:docMk/>
            <pc:sldMk cId="2047185129" sldId="279"/>
            <ac:grpSpMk id="12" creationId="{ABF13D91-BB6D-C4BC-F944-DA5747E3E6CE}"/>
          </ac:grpSpMkLst>
        </pc:grpChg>
        <pc:cxnChg chg="mod">
          <ac:chgData name="铭杨 李" userId="6dcb8bdce4c30bfd" providerId="LiveId" clId="{900FC300-6B12-45DF-AEC9-39375DE6EA5A}" dt="2024-06-15T08:35:06.798" v="985" actId="962"/>
          <ac:cxnSpMkLst>
            <pc:docMk/>
            <pc:sldMk cId="2047185129" sldId="279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5T08:30:20.515" v="895"/>
          <ac:cxnSpMkLst>
            <pc:docMk/>
            <pc:sldMk cId="2047185129" sldId="279"/>
            <ac:cxnSpMk id="14" creationId="{5F28DFB1-DDDB-85B9-D3C6-729A005E49D8}"/>
          </ac:cxnSpMkLst>
        </pc:cxn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644618944" sldId="280"/>
        </pc:sldMkLst>
        <pc:spChg chg="mod">
          <ac:chgData name="铭杨 李" userId="6dcb8bdce4c30bfd" providerId="LiveId" clId="{900FC300-6B12-45DF-AEC9-39375DE6EA5A}" dt="2024-06-15T08:39:31.088" v="1036" actId="962"/>
          <ac:spMkLst>
            <pc:docMk/>
            <pc:sldMk cId="1644618944" sldId="280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31:26.059" v="905" actId="1076"/>
          <ac:spMkLst>
            <pc:docMk/>
            <pc:sldMk cId="1644618944" sldId="280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39:32.677" v="1037" actId="962"/>
          <ac:spMkLst>
            <pc:docMk/>
            <pc:sldMk cId="1644618944" sldId="280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8:31:47.545" v="961" actId="20577"/>
          <ac:spMkLst>
            <pc:docMk/>
            <pc:sldMk cId="1644618944" sldId="280"/>
            <ac:spMk id="15" creationId="{15D396F0-AC65-991C-6605-66C261C74DBF}"/>
          </ac:spMkLst>
        </pc:spChg>
        <pc:spChg chg="del">
          <ac:chgData name="铭杨 李" userId="6dcb8bdce4c30bfd" providerId="LiveId" clId="{900FC300-6B12-45DF-AEC9-39375DE6EA5A}" dt="2024-06-15T08:31:12.619" v="900" actId="478"/>
          <ac:spMkLst>
            <pc:docMk/>
            <pc:sldMk cId="1644618944" sldId="280"/>
            <ac:spMk id="17" creationId="{B0C413ED-61B4-79E6-8E10-5E12AA296A37}"/>
          </ac:spMkLst>
        </pc:spChg>
        <pc:spChg chg="del">
          <ac:chgData name="铭杨 李" userId="6dcb8bdce4c30bfd" providerId="LiveId" clId="{900FC300-6B12-45DF-AEC9-39375DE6EA5A}" dt="2024-06-15T08:31:13.862" v="901" actId="478"/>
          <ac:spMkLst>
            <pc:docMk/>
            <pc:sldMk cId="1644618944" sldId="280"/>
            <ac:spMk id="18" creationId="{79CC073F-4EB0-DB10-93AA-3C25C18240E0}"/>
          </ac:spMkLst>
        </pc:spChg>
        <pc:grpChg chg="del">
          <ac:chgData name="铭杨 李" userId="6dcb8bdce4c30bfd" providerId="LiveId" clId="{900FC300-6B12-45DF-AEC9-39375DE6EA5A}" dt="2024-06-15T08:31:11.004" v="899" actId="478"/>
          <ac:grpSpMkLst>
            <pc:docMk/>
            <pc:sldMk cId="1644618944" sldId="280"/>
            <ac:grpSpMk id="12" creationId="{ABF13D91-BB6D-C4BC-F944-DA5747E3E6CE}"/>
          </ac:grpSpMkLst>
        </pc:grpChg>
        <pc:cxnChg chg="mod">
          <ac:chgData name="铭杨 李" userId="6dcb8bdce4c30bfd" providerId="LiveId" clId="{900FC300-6B12-45DF-AEC9-39375DE6EA5A}" dt="2024-06-15T08:32:54.464" v="970" actId="962"/>
          <ac:cxnSpMkLst>
            <pc:docMk/>
            <pc:sldMk cId="1644618944" sldId="280"/>
            <ac:cxnSpMk id="11" creationId="{7A7049EF-2004-D026-89C0-9B6B76B800BA}"/>
          </ac:cxnSpMkLst>
        </pc:cxn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2186634403" sldId="281"/>
        </pc:sldMkLst>
        <pc:spChg chg="mod">
          <ac:chgData name="铭杨 李" userId="6dcb8bdce4c30bfd" providerId="LiveId" clId="{900FC300-6B12-45DF-AEC9-39375DE6EA5A}" dt="2024-06-15T08:39:18.720" v="1034" actId="962"/>
          <ac:spMkLst>
            <pc:docMk/>
            <pc:sldMk cId="2186634403" sldId="281"/>
            <ac:spMk id="7" creationId="{6130DDE0-CBEA-1EA8-5B16-40B5242852FE}"/>
          </ac:spMkLst>
        </pc:spChg>
        <pc:spChg chg="del">
          <ac:chgData name="铭杨 李" userId="6dcb8bdce4c30bfd" providerId="LiveId" clId="{900FC300-6B12-45DF-AEC9-39375DE6EA5A}" dt="2024-06-15T08:31:56.204" v="963" actId="478"/>
          <ac:spMkLst>
            <pc:docMk/>
            <pc:sldMk cId="2186634403" sldId="281"/>
            <ac:spMk id="8" creationId="{9DB96728-818B-58A9-AAEA-9B3391A5D154}"/>
          </ac:spMkLst>
        </pc:spChg>
        <pc:spChg chg="mod">
          <ac:chgData name="铭杨 李" userId="6dcb8bdce4c30bfd" providerId="LiveId" clId="{900FC300-6B12-45DF-AEC9-39375DE6EA5A}" dt="2024-06-15T08:39:20.984" v="1035" actId="962"/>
          <ac:spMkLst>
            <pc:docMk/>
            <pc:sldMk cId="2186634403" sldId="281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8:32:01.046" v="964" actId="1076"/>
          <ac:spMkLst>
            <pc:docMk/>
            <pc:sldMk cId="2186634403" sldId="281"/>
            <ac:spMk id="15" creationId="{15D396F0-AC65-991C-6605-66C261C74DBF}"/>
          </ac:spMkLst>
        </pc:spChg>
        <pc:spChg chg="mod">
          <ac:chgData name="铭杨 李" userId="6dcb8bdce4c30bfd" providerId="LiveId" clId="{900FC300-6B12-45DF-AEC9-39375DE6EA5A}" dt="2024-06-15T08:32:37.003" v="966" actId="1076"/>
          <ac:spMkLst>
            <pc:docMk/>
            <pc:sldMk cId="2186634403" sldId="281"/>
            <ac:spMk id="25" creationId="{0E0719FC-41A0-B517-B670-238E2380E5AA}"/>
          </ac:spMkLst>
        </pc:spChg>
        <pc:cxnChg chg="del">
          <ac:chgData name="铭杨 李" userId="6dcb8bdce4c30bfd" providerId="LiveId" clId="{900FC300-6B12-45DF-AEC9-39375DE6EA5A}" dt="2024-06-15T08:32:30.440" v="965" actId="478"/>
          <ac:cxnSpMkLst>
            <pc:docMk/>
            <pc:sldMk cId="2186634403" sldId="281"/>
            <ac:cxnSpMk id="9" creationId="{04D7B02F-1CAB-79FC-7309-6C97825BCCE1}"/>
          </ac:cxnSpMkLst>
        </pc:cxnChg>
        <pc:cxnChg chg="mod">
          <ac:chgData name="铭杨 李" userId="6dcb8bdce4c30bfd" providerId="LiveId" clId="{900FC300-6B12-45DF-AEC9-39375DE6EA5A}" dt="2024-06-15T08:32:48.057" v="969" actId="962"/>
          <ac:cxnSpMkLst>
            <pc:docMk/>
            <pc:sldMk cId="2186634403" sldId="281"/>
            <ac:cxnSpMk id="11" creationId="{7A7049EF-2004-D026-89C0-9B6B76B800BA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943159988" sldId="282"/>
        </pc:sldMkLst>
        <pc:spChg chg="mod">
          <ac:chgData name="铭杨 李" userId="6dcb8bdce4c30bfd" providerId="LiveId" clId="{900FC300-6B12-45DF-AEC9-39375DE6EA5A}" dt="2024-06-15T08:39:11.911" v="1032" actId="962"/>
          <ac:spMkLst>
            <pc:docMk/>
            <pc:sldMk cId="943159988" sldId="282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39:13.789" v="1033" actId="962"/>
          <ac:spMkLst>
            <pc:docMk/>
            <pc:sldMk cId="943159988" sldId="282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8:33:24.496" v="972" actId="1076"/>
          <ac:spMkLst>
            <pc:docMk/>
            <pc:sldMk cId="943159988" sldId="282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5T08:33:24.496" v="972" actId="1076"/>
          <ac:spMkLst>
            <pc:docMk/>
            <pc:sldMk cId="943159988" sldId="282"/>
            <ac:spMk id="26" creationId="{D0AB5BE5-3449-9112-3EC4-1857AB6A988C}"/>
          </ac:spMkLst>
        </pc:spChg>
        <pc:cxnChg chg="add del mod">
          <ac:chgData name="铭杨 李" userId="6dcb8bdce4c30bfd" providerId="LiveId" clId="{900FC300-6B12-45DF-AEC9-39375DE6EA5A}" dt="2024-06-15T08:41:28.265" v="1052" actId="478"/>
          <ac:cxnSpMkLst>
            <pc:docMk/>
            <pc:sldMk cId="943159988" sldId="282"/>
            <ac:cxnSpMk id="8" creationId="{31DD8E66-B9EA-FB84-0B94-D439F5AF6DE5}"/>
          </ac:cxnSpMkLst>
        </pc:cxnChg>
        <pc:cxnChg chg="add mod">
          <ac:chgData name="铭杨 李" userId="6dcb8bdce4c30bfd" providerId="LiveId" clId="{900FC300-6B12-45DF-AEC9-39375DE6EA5A}" dt="2024-06-15T08:41:47.889" v="1055" actId="1076"/>
          <ac:cxnSpMkLst>
            <pc:docMk/>
            <pc:sldMk cId="943159988" sldId="282"/>
            <ac:cxnSpMk id="9" creationId="{17C30F86-C2DA-655C-48DC-672DE45ABC22}"/>
          </ac:cxnSpMkLst>
        </pc:cxnChg>
        <pc:cxnChg chg="mod">
          <ac:chgData name="铭杨 李" userId="6dcb8bdce4c30bfd" providerId="LiveId" clId="{900FC300-6B12-45DF-AEC9-39375DE6EA5A}" dt="2024-06-15T08:33:24.496" v="972" actId="1076"/>
          <ac:cxnSpMkLst>
            <pc:docMk/>
            <pc:sldMk cId="943159988" sldId="282"/>
            <ac:cxnSpMk id="11" creationId="{7A7049EF-2004-D026-89C0-9B6B76B800BA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630058591" sldId="283"/>
        </pc:sldMkLst>
        <pc:spChg chg="mod">
          <ac:chgData name="铭杨 李" userId="6dcb8bdce4c30bfd" providerId="LiveId" clId="{900FC300-6B12-45DF-AEC9-39375DE6EA5A}" dt="2024-06-15T08:33:59.499" v="979" actId="1076"/>
          <ac:spMkLst>
            <pc:docMk/>
            <pc:sldMk cId="630058591" sldId="283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8:39:00.652" v="1029" actId="962"/>
          <ac:spMkLst>
            <pc:docMk/>
            <pc:sldMk cId="630058591" sldId="283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39:03.628" v="1030" actId="962"/>
          <ac:spMkLst>
            <pc:docMk/>
            <pc:sldMk cId="630058591" sldId="283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8:33:59.499" v="979" actId="1076"/>
          <ac:spMkLst>
            <pc:docMk/>
            <pc:sldMk cId="630058591" sldId="283"/>
            <ac:spMk id="24" creationId="{253E73B6-4D8F-61F0-803C-C8837E374CC9}"/>
          </ac:spMkLst>
        </pc:spChg>
        <pc:cxnChg chg="del mod">
          <ac:chgData name="铭杨 李" userId="6dcb8bdce4c30bfd" providerId="LiveId" clId="{900FC300-6B12-45DF-AEC9-39375DE6EA5A}" dt="2024-06-15T08:41:25.605" v="1051" actId="478"/>
          <ac:cxnSpMkLst>
            <pc:docMk/>
            <pc:sldMk cId="630058591" sldId="283"/>
            <ac:cxnSpMk id="8" creationId="{31DD8E66-B9EA-FB84-0B94-D439F5AF6DE5}"/>
          </ac:cxnSpMkLst>
        </pc:cxnChg>
        <pc:cxnChg chg="mod">
          <ac:chgData name="铭杨 李" userId="6dcb8bdce4c30bfd" providerId="LiveId" clId="{900FC300-6B12-45DF-AEC9-39375DE6EA5A}" dt="2024-06-15T08:38:54.954" v="1028" actId="1076"/>
          <ac:cxnSpMkLst>
            <pc:docMk/>
            <pc:sldMk cId="630058591" sldId="283"/>
            <ac:cxnSpMk id="11" creationId="{7A7049EF-2004-D026-89C0-9B6B76B800BA}"/>
          </ac:cxnSpMkLst>
        </pc:cxnChg>
        <pc:cxnChg chg="add mod">
          <ac:chgData name="铭杨 李" userId="6dcb8bdce4c30bfd" providerId="LiveId" clId="{900FC300-6B12-45DF-AEC9-39375DE6EA5A}" dt="2024-06-15T08:41:50.676" v="1056"/>
          <ac:cxnSpMkLst>
            <pc:docMk/>
            <pc:sldMk cId="630058591" sldId="283"/>
            <ac:cxnSpMk id="13" creationId="{D9F4F441-C278-36A5-B1DC-FB18081EC1FC}"/>
          </ac:cxnSpMkLst>
        </pc:cxnChg>
        <pc:cxnChg chg="add mod">
          <ac:chgData name="铭杨 李" userId="6dcb8bdce4c30bfd" providerId="LiveId" clId="{900FC300-6B12-45DF-AEC9-39375DE6EA5A}" dt="2024-06-15T08:43:15.528" v="1068" actId="14100"/>
          <ac:cxnSpMkLst>
            <pc:docMk/>
            <pc:sldMk cId="630058591" sldId="283"/>
            <ac:cxnSpMk id="14" creationId="{72CD2F29-A7EB-79A0-EDD5-9F05F2713B4A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614795948" sldId="284"/>
        </pc:sldMkLst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4" creationId="{0FFFF92B-218C-56B7-20A7-DE3929CB4FC1}"/>
          </ac:spMkLst>
        </pc:spChg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7" creationId="{6130DDE0-CBEA-1EA8-5B16-40B5242852FE}"/>
          </ac:spMkLst>
        </pc:spChg>
        <pc:spChg chg="add mod">
          <ac:chgData name="铭杨 李" userId="6dcb8bdce4c30bfd" providerId="LiveId" clId="{900FC300-6B12-45DF-AEC9-39375DE6EA5A}" dt="2024-06-15T08:36:33.400" v="1014" actId="20577"/>
          <ac:spMkLst>
            <pc:docMk/>
            <pc:sldMk cId="1614795948" sldId="284"/>
            <ac:spMk id="9" creationId="{55EA93B9-0DEC-A9A6-7452-1BAE2395B15A}"/>
          </ac:spMkLst>
        </pc:spChg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10" creationId="{150855AD-EA62-0117-E159-CD25F61D0999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14" creationId="{281C2EA2-8B15-509D-ACF2-91F366E449FD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16" creationId="{5BA45C0D-C2B9-6C42-B8BE-188B31147C34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17" creationId="{7337EDCC-E80A-DD6E-1F2E-01B2C27123D7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18" creationId="{D90F52A0-951F-5460-31C3-246566678933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19" creationId="{F036A2D0-9C8A-29CE-4D31-75BD5C5CC51D}"/>
          </ac:spMkLst>
        </pc:spChg>
        <pc:spChg chg="add mod">
          <ac:chgData name="铭杨 李" userId="6dcb8bdce4c30bfd" providerId="LiveId" clId="{900FC300-6B12-45DF-AEC9-39375DE6EA5A}" dt="2024-06-15T08:43:40.296" v="1071" actId="1076"/>
          <ac:spMkLst>
            <pc:docMk/>
            <pc:sldMk cId="1614795948" sldId="284"/>
            <ac:spMk id="20" creationId="{36C91FAC-BBBB-6962-55B8-ECEDB6747ED4}"/>
          </ac:spMkLst>
        </pc:spChg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24" creationId="{253E73B6-4D8F-61F0-803C-C8837E374CC9}"/>
          </ac:spMkLst>
        </pc:spChg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25" creationId="{0E0719FC-41A0-B517-B670-238E2380E5AA}"/>
          </ac:spMkLst>
        </pc:spChg>
        <pc:spChg chg="del mod">
          <ac:chgData name="铭杨 李" userId="6dcb8bdce4c30bfd" providerId="LiveId" clId="{900FC300-6B12-45DF-AEC9-39375DE6EA5A}" dt="2024-06-15T08:43:36.906" v="1069" actId="478"/>
          <ac:spMkLst>
            <pc:docMk/>
            <pc:sldMk cId="1614795948" sldId="284"/>
            <ac:spMk id="26" creationId="{D0AB5BE5-3449-9112-3EC4-1857AB6A988C}"/>
          </ac:spMkLst>
        </pc:spChg>
        <pc:cxnChg chg="del mod">
          <ac:chgData name="铭杨 李" userId="6dcb8bdce4c30bfd" providerId="LiveId" clId="{900FC300-6B12-45DF-AEC9-39375DE6EA5A}" dt="2024-06-15T08:41:23.368" v="1050" actId="478"/>
          <ac:cxnSpMkLst>
            <pc:docMk/>
            <pc:sldMk cId="1614795948" sldId="284"/>
            <ac:cxnSpMk id="8" creationId="{31DD8E66-B9EA-FB84-0B94-D439F5AF6DE5}"/>
          </ac:cxnSpMkLst>
        </pc:cxnChg>
        <pc:cxnChg chg="del mod">
          <ac:chgData name="铭杨 李" userId="6dcb8bdce4c30bfd" providerId="LiveId" clId="{900FC300-6B12-45DF-AEC9-39375DE6EA5A}" dt="2024-06-15T08:43:36.906" v="1069" actId="478"/>
          <ac:cxnSpMkLst>
            <pc:docMk/>
            <pc:sldMk cId="1614795948" sldId="284"/>
            <ac:cxnSpMk id="11" creationId="{7A7049EF-2004-D026-89C0-9B6B76B800BA}"/>
          </ac:cxnSpMkLst>
        </pc:cxnChg>
        <pc:cxnChg chg="add del mod">
          <ac:chgData name="铭杨 李" userId="6dcb8bdce4c30bfd" providerId="LiveId" clId="{900FC300-6B12-45DF-AEC9-39375DE6EA5A}" dt="2024-06-15T08:43:36.906" v="1069" actId="478"/>
          <ac:cxnSpMkLst>
            <pc:docMk/>
            <pc:sldMk cId="1614795948" sldId="284"/>
            <ac:cxnSpMk id="12" creationId="{5199C858-4EE4-B0E6-02A7-0DB4CABDA8A2}"/>
          </ac:cxnSpMkLst>
        </pc:cxnChg>
        <pc:cxnChg chg="add mod">
          <ac:chgData name="铭杨 李" userId="6dcb8bdce4c30bfd" providerId="LiveId" clId="{900FC300-6B12-45DF-AEC9-39375DE6EA5A}" dt="2024-06-15T08:43:40.296" v="1071" actId="1076"/>
          <ac:cxnSpMkLst>
            <pc:docMk/>
            <pc:sldMk cId="1614795948" sldId="284"/>
            <ac:cxnSpMk id="21" creationId="{F86859F0-6FAC-3704-AB6C-90BEE6171DE1}"/>
          </ac:cxnSpMkLst>
        </pc:cxnChg>
        <pc:cxnChg chg="add mod">
          <ac:chgData name="铭杨 李" userId="6dcb8bdce4c30bfd" providerId="LiveId" clId="{900FC300-6B12-45DF-AEC9-39375DE6EA5A}" dt="2024-06-15T08:43:40.296" v="1071" actId="1076"/>
          <ac:cxnSpMkLst>
            <pc:docMk/>
            <pc:sldMk cId="1614795948" sldId="284"/>
            <ac:cxnSpMk id="33" creationId="{270D2671-58CB-3D33-F3F6-2B69DF1EAF2F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2714029119" sldId="285"/>
        </pc:sldMkLst>
        <pc:spChg chg="mod">
          <ac:chgData name="铭杨 李" userId="6dcb8bdce4c30bfd" providerId="LiveId" clId="{900FC300-6B12-45DF-AEC9-39375DE6EA5A}" dt="2024-06-15T08:36:55.554" v="1019" actId="108"/>
          <ac:spMkLst>
            <pc:docMk/>
            <pc:sldMk cId="2714029119" sldId="285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8:37:52.976" v="1023" actId="962"/>
          <ac:spMkLst>
            <pc:docMk/>
            <pc:sldMk cId="2714029119" sldId="285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8:36:41.578" v="1017" actId="1076"/>
          <ac:spMkLst>
            <pc:docMk/>
            <pc:sldMk cId="2714029119" sldId="285"/>
            <ac:spMk id="9" creationId="{55EA93B9-0DEC-A9A6-7452-1BAE2395B15A}"/>
          </ac:spMkLst>
        </pc:spChg>
        <pc:spChg chg="mod">
          <ac:chgData name="铭杨 李" userId="6dcb8bdce4c30bfd" providerId="LiveId" clId="{900FC300-6B12-45DF-AEC9-39375DE6EA5A}" dt="2024-06-15T08:37:55.801" v="1024" actId="962"/>
          <ac:spMkLst>
            <pc:docMk/>
            <pc:sldMk cId="2714029119" sldId="285"/>
            <ac:spMk id="10" creationId="{150855AD-EA62-0117-E159-CD25F61D0999}"/>
          </ac:spMkLst>
        </pc:spChg>
        <pc:spChg chg="del">
          <ac:chgData name="铭杨 李" userId="6dcb8bdce4c30bfd" providerId="LiveId" clId="{900FC300-6B12-45DF-AEC9-39375DE6EA5A}" dt="2024-06-15T08:36:39.076" v="1016" actId="478"/>
          <ac:spMkLst>
            <pc:docMk/>
            <pc:sldMk cId="2714029119" sldId="285"/>
            <ac:spMk id="15" creationId="{15D396F0-AC65-991C-6605-66C261C74DBF}"/>
          </ac:spMkLst>
        </pc:spChg>
        <pc:cxnChg chg="del mod">
          <ac:chgData name="铭杨 李" userId="6dcb8bdce4c30bfd" providerId="LiveId" clId="{900FC300-6B12-45DF-AEC9-39375DE6EA5A}" dt="2024-06-15T08:42:28.422" v="1064" actId="478"/>
          <ac:cxnSpMkLst>
            <pc:docMk/>
            <pc:sldMk cId="2714029119" sldId="285"/>
            <ac:cxnSpMk id="8" creationId="{31DD8E66-B9EA-FB84-0B94-D439F5AF6DE5}"/>
          </ac:cxnSpMkLst>
        </pc:cxnChg>
        <pc:cxnChg chg="ord">
          <ac:chgData name="铭杨 李" userId="6dcb8bdce4c30bfd" providerId="LiveId" clId="{900FC300-6B12-45DF-AEC9-39375DE6EA5A}" dt="2024-06-15T08:38:01.592" v="1025" actId="13244"/>
          <ac:cxnSpMkLst>
            <pc:docMk/>
            <pc:sldMk cId="2714029119" sldId="285"/>
            <ac:cxnSpMk id="11" creationId="{7A7049EF-2004-D026-89C0-9B6B76B800BA}"/>
          </ac:cxnSpMkLst>
        </pc:cxnChg>
        <pc:cxnChg chg="add mod">
          <ac:chgData name="铭杨 李" userId="6dcb8bdce4c30bfd" providerId="LiveId" clId="{900FC300-6B12-45DF-AEC9-39375DE6EA5A}" dt="2024-06-15T08:42:33.280" v="1065"/>
          <ac:cxnSpMkLst>
            <pc:docMk/>
            <pc:sldMk cId="2714029119" sldId="285"/>
            <ac:cxnSpMk id="12" creationId="{37066EC7-7278-94A9-4416-C09C2E9BB8FA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737014539" sldId="286"/>
        </pc:sldMkLst>
        <pc:spChg chg="mod">
          <ac:chgData name="铭杨 李" userId="6dcb8bdce4c30bfd" providerId="LiveId" clId="{900FC300-6B12-45DF-AEC9-39375DE6EA5A}" dt="2024-06-15T08:44:20.889" v="1092" actId="20577"/>
          <ac:spMkLst>
            <pc:docMk/>
            <pc:sldMk cId="1737014539" sldId="286"/>
            <ac:spMk id="9" creationId="{55EA93B9-0DEC-A9A6-7452-1BAE2395B15A}"/>
          </ac:spMkLst>
        </pc:spChg>
        <pc:spChg chg="mod">
          <ac:chgData name="铭杨 李" userId="6dcb8bdce4c30bfd" providerId="LiveId" clId="{900FC300-6B12-45DF-AEC9-39375DE6EA5A}" dt="2024-06-15T08:44:30.186" v="1094" actId="1076"/>
          <ac:spMkLst>
            <pc:docMk/>
            <pc:sldMk cId="1737014539" sldId="286"/>
            <ac:spMk id="27" creationId="{6EDB2C54-2BBB-8B8F-3D77-17254CA41419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622760796" sldId="287"/>
        </pc:sldMkLst>
        <pc:spChg chg="mod">
          <ac:chgData name="铭杨 李" userId="6dcb8bdce4c30bfd" providerId="LiveId" clId="{900FC300-6B12-45DF-AEC9-39375DE6EA5A}" dt="2024-06-15T08:44:36.112" v="1096" actId="1076"/>
          <ac:spMkLst>
            <pc:docMk/>
            <pc:sldMk cId="622760796" sldId="287"/>
            <ac:spMk id="27" creationId="{6EDB2C54-2BBB-8B8F-3D77-17254CA41419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570371598" sldId="288"/>
        </pc:sldMkLst>
        <pc:spChg chg="mod">
          <ac:chgData name="铭杨 李" userId="6dcb8bdce4c30bfd" providerId="LiveId" clId="{900FC300-6B12-45DF-AEC9-39375DE6EA5A}" dt="2024-06-15T08:45:41.011" v="1106" actId="1076"/>
          <ac:spMkLst>
            <pc:docMk/>
            <pc:sldMk cId="570371598" sldId="288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45:53.056" v="1107" actId="1076"/>
          <ac:spMkLst>
            <pc:docMk/>
            <pc:sldMk cId="570371598" sldId="288"/>
            <ac:spMk id="3" creationId="{D69B3040-532D-3862-8B5A-BF744694B546}"/>
          </ac:spMkLst>
        </pc:spChg>
        <pc:spChg chg="add mod ord">
          <ac:chgData name="铭杨 李" userId="6dcb8bdce4c30bfd" providerId="LiveId" clId="{900FC300-6B12-45DF-AEC9-39375DE6EA5A}" dt="2024-06-15T08:45:28.680" v="1104" actId="1076"/>
          <ac:spMkLst>
            <pc:docMk/>
            <pc:sldMk cId="570371598" sldId="288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8:45:41.011" v="1106" actId="1076"/>
          <ac:spMkLst>
            <pc:docMk/>
            <pc:sldMk cId="570371598" sldId="288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45:53.056" v="1107" actId="1076"/>
          <ac:spMkLst>
            <pc:docMk/>
            <pc:sldMk cId="570371598" sldId="288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45:28.680" v="1104" actId="1076"/>
          <ac:spMkLst>
            <pc:docMk/>
            <pc:sldMk cId="570371598" sldId="288"/>
            <ac:spMk id="27" creationId="{6EDB2C54-2BBB-8B8F-3D77-17254CA41419}"/>
          </ac:spMkLst>
        </pc:spChg>
        <pc:cxnChg chg="mod">
          <ac:chgData name="铭杨 李" userId="6dcb8bdce4c30bfd" providerId="LiveId" clId="{900FC300-6B12-45DF-AEC9-39375DE6EA5A}" dt="2024-06-15T08:45:53.056" v="1107" actId="1076"/>
          <ac:cxnSpMkLst>
            <pc:docMk/>
            <pc:sldMk cId="570371598" sldId="288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8:45:56.004" v="1108" actId="14100"/>
          <ac:cxnSpMkLst>
            <pc:docMk/>
            <pc:sldMk cId="570371598" sldId="288"/>
            <ac:cxnSpMk id="6" creationId="{2BC34794-4E7A-0142-326B-96C7EA798FEA}"/>
          </ac:cxnSpMkLst>
        </pc:cxnChg>
        <pc:cxnChg chg="add mod">
          <ac:chgData name="铭杨 李" userId="6dcb8bdce4c30bfd" providerId="LiveId" clId="{900FC300-6B12-45DF-AEC9-39375DE6EA5A}" dt="2024-06-15T08:46:04.576" v="1110" actId="14100"/>
          <ac:cxnSpMkLst>
            <pc:docMk/>
            <pc:sldMk cId="570371598" sldId="288"/>
            <ac:cxnSpMk id="13" creationId="{26F99523-6D84-BE90-94A1-5A7466AD2599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14823844" sldId="289"/>
        </pc:sldMkLst>
        <pc:spChg chg="mod">
          <ac:chgData name="铭杨 李" userId="6dcb8bdce4c30bfd" providerId="LiveId" clId="{900FC300-6B12-45DF-AEC9-39375DE6EA5A}" dt="2024-06-15T08:46:27.784" v="1112" actId="20577"/>
          <ac:spMkLst>
            <pc:docMk/>
            <pc:sldMk cId="114823844" sldId="289"/>
            <ac:spMk id="9" creationId="{55EA93B9-0DEC-A9A6-7452-1BAE2395B15A}"/>
          </ac:spMkLst>
        </pc:spChg>
        <pc:spChg chg="mod">
          <ac:chgData name="铭杨 李" userId="6dcb8bdce4c30bfd" providerId="LiveId" clId="{900FC300-6B12-45DF-AEC9-39375DE6EA5A}" dt="2024-06-15T08:46:36.714" v="1114" actId="1076"/>
          <ac:spMkLst>
            <pc:docMk/>
            <pc:sldMk cId="114823844" sldId="289"/>
            <ac:spMk id="28" creationId="{914890CE-01DE-7A69-5FA3-1C49A666BEC1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456533651" sldId="290"/>
        </pc:sldMkLst>
        <pc:spChg chg="mod">
          <ac:chgData name="铭杨 李" userId="6dcb8bdce4c30bfd" providerId="LiveId" clId="{900FC300-6B12-45DF-AEC9-39375DE6EA5A}" dt="2024-06-15T08:46:41.103" v="1116" actId="1076"/>
          <ac:spMkLst>
            <pc:docMk/>
            <pc:sldMk cId="2456533651" sldId="290"/>
            <ac:spMk id="28" creationId="{914890CE-01DE-7A69-5FA3-1C49A666BEC1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185373094" sldId="291"/>
        </pc:sldMkLst>
        <pc:spChg chg="mod">
          <ac:chgData name="铭杨 李" userId="6dcb8bdce4c30bfd" providerId="LiveId" clId="{900FC300-6B12-45DF-AEC9-39375DE6EA5A}" dt="2024-06-15T08:46:45.867" v="1118" actId="1076"/>
          <ac:spMkLst>
            <pc:docMk/>
            <pc:sldMk cId="4185373094" sldId="291"/>
            <ac:spMk id="28" creationId="{914890CE-01DE-7A69-5FA3-1C49A666BEC1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3680612761" sldId="292"/>
        </pc:sldMkLst>
        <pc:spChg chg="add mod ord">
          <ac:chgData name="铭杨 李" userId="6dcb8bdce4c30bfd" providerId="LiveId" clId="{900FC300-6B12-45DF-AEC9-39375DE6EA5A}" dt="2024-06-15T08:49:17.644" v="1199" actId="962"/>
          <ac:spMkLst>
            <pc:docMk/>
            <pc:sldMk cId="3680612761" sldId="292"/>
            <ac:spMk id="14" creationId="{BC76CFEA-6038-D33A-3722-A39A802A1320}"/>
          </ac:spMkLst>
        </pc:spChg>
        <pc:spChg chg="add mod">
          <ac:chgData name="铭杨 李" userId="6dcb8bdce4c30bfd" providerId="LiveId" clId="{900FC300-6B12-45DF-AEC9-39375DE6EA5A}" dt="2024-06-15T08:47:14.708" v="1149" actId="20577"/>
          <ac:spMkLst>
            <pc:docMk/>
            <pc:sldMk cId="3680612761" sldId="292"/>
            <ac:spMk id="16" creationId="{AE4F1B32-155B-1708-43E8-79739F78DC9E}"/>
          </ac:spMkLst>
        </pc:spChg>
        <pc:spChg chg="mod">
          <ac:chgData name="铭杨 李" userId="6dcb8bdce4c30bfd" providerId="LiveId" clId="{900FC300-6B12-45DF-AEC9-39375DE6EA5A}" dt="2024-06-15T08:46:58.547" v="1123" actId="1076"/>
          <ac:spMkLst>
            <pc:docMk/>
            <pc:sldMk cId="3680612761" sldId="292"/>
            <ac:spMk id="28" creationId="{914890CE-01DE-7A69-5FA3-1C49A666BEC1}"/>
          </ac:spMkLst>
        </pc:spChg>
        <pc:cxnChg chg="add mod ord">
          <ac:chgData name="铭杨 李" userId="6dcb8bdce4c30bfd" providerId="LiveId" clId="{900FC300-6B12-45DF-AEC9-39375DE6EA5A}" dt="2024-06-15T08:49:14.156" v="1198" actId="962"/>
          <ac:cxnSpMkLst>
            <pc:docMk/>
            <pc:sldMk cId="3680612761" sldId="292"/>
            <ac:cxnSpMk id="15" creationId="{6F0AC668-5BCA-1EE2-14EE-A59AE859C55B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805454642" sldId="293"/>
        </pc:sldMkLst>
        <pc:spChg chg="del">
          <ac:chgData name="铭杨 李" userId="6dcb8bdce4c30bfd" providerId="LiveId" clId="{900FC300-6B12-45DF-AEC9-39375DE6EA5A}" dt="2024-06-15T08:47:20.187" v="1151" actId="478"/>
          <ac:spMkLst>
            <pc:docMk/>
            <pc:sldMk cId="1805454642" sldId="293"/>
            <ac:spMk id="9" creationId="{55EA93B9-0DEC-A9A6-7452-1BAE2395B15A}"/>
          </ac:spMkLst>
        </pc:spChg>
        <pc:spChg chg="del">
          <ac:chgData name="铭杨 李" userId="6dcb8bdce4c30bfd" providerId="LiveId" clId="{900FC300-6B12-45DF-AEC9-39375DE6EA5A}" dt="2024-06-15T08:49:23.388" v="1200" actId="478"/>
          <ac:spMkLst>
            <pc:docMk/>
            <pc:sldMk cId="1805454642" sldId="293"/>
            <ac:spMk id="14" creationId="{BC76CFEA-6038-D33A-3722-A39A802A1320}"/>
          </ac:spMkLst>
        </pc:spChg>
        <pc:spChg chg="mod">
          <ac:chgData name="铭杨 李" userId="6dcb8bdce4c30bfd" providerId="LiveId" clId="{900FC300-6B12-45DF-AEC9-39375DE6EA5A}" dt="2024-06-15T08:47:23.906" v="1152" actId="1076"/>
          <ac:spMkLst>
            <pc:docMk/>
            <pc:sldMk cId="1805454642" sldId="293"/>
            <ac:spMk id="16" creationId="{AE4F1B32-155B-1708-43E8-79739F78DC9E}"/>
          </ac:spMkLst>
        </pc:spChg>
        <pc:spChg chg="add mod">
          <ac:chgData name="铭杨 李" userId="6dcb8bdce4c30bfd" providerId="LiveId" clId="{900FC300-6B12-45DF-AEC9-39375DE6EA5A}" dt="2024-06-15T08:47:40.762" v="1183" actId="20577"/>
          <ac:spMkLst>
            <pc:docMk/>
            <pc:sldMk cId="1805454642" sldId="293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47:50.818" v="1184"/>
          <ac:spMkLst>
            <pc:docMk/>
            <pc:sldMk cId="1805454642" sldId="293"/>
            <ac:spMk id="19" creationId="{A3EF6CCB-4D19-A3C0-976D-3FD795503D70}"/>
          </ac:spMkLst>
        </pc:spChg>
        <pc:spChg chg="mod">
          <ac:chgData name="铭杨 李" userId="6dcb8bdce4c30bfd" providerId="LiveId" clId="{900FC300-6B12-45DF-AEC9-39375DE6EA5A}" dt="2024-06-15T08:47:50.818" v="1184"/>
          <ac:spMkLst>
            <pc:docMk/>
            <pc:sldMk cId="1805454642" sldId="293"/>
            <ac:spMk id="21" creationId="{3B5B754E-D4FB-F147-5FBF-DF08A7849B9B}"/>
          </ac:spMkLst>
        </pc:spChg>
        <pc:spChg chg="del mod">
          <ac:chgData name="铭杨 李" userId="6dcb8bdce4c30bfd" providerId="LiveId" clId="{900FC300-6B12-45DF-AEC9-39375DE6EA5A}" dt="2024-06-15T08:49:27.237" v="1203" actId="478"/>
          <ac:spMkLst>
            <pc:docMk/>
            <pc:sldMk cId="1805454642" sldId="293"/>
            <ac:spMk id="28" creationId="{914890CE-01DE-7A69-5FA3-1C49A666BEC1}"/>
          </ac:spMkLst>
        </pc:spChg>
        <pc:spChg chg="add mod">
          <ac:chgData name="铭杨 李" userId="6dcb8bdce4c30bfd" providerId="LiveId" clId="{900FC300-6B12-45DF-AEC9-39375DE6EA5A}" dt="2024-06-15T08:48:01.946" v="1188" actId="14100"/>
          <ac:spMkLst>
            <pc:docMk/>
            <pc:sldMk cId="1805454642" sldId="293"/>
            <ac:spMk id="33" creationId="{B23D3665-3D63-540F-267B-281802ED5F3C}"/>
          </ac:spMkLst>
        </pc:spChg>
        <pc:spChg chg="add mod">
          <ac:chgData name="铭杨 李" userId="6dcb8bdce4c30bfd" providerId="LiveId" clId="{900FC300-6B12-45DF-AEC9-39375DE6EA5A}" dt="2024-06-15T08:48:06.350" v="1190" actId="20577"/>
          <ac:spMkLst>
            <pc:docMk/>
            <pc:sldMk cId="1805454642" sldId="293"/>
            <ac:spMk id="35" creationId="{7C6D5771-9525-E695-2DB8-B044AB028BB9}"/>
          </ac:spMkLst>
        </pc:spChg>
        <pc:spChg chg="add mod">
          <ac:chgData name="铭杨 李" userId="6dcb8bdce4c30bfd" providerId="LiveId" clId="{900FC300-6B12-45DF-AEC9-39375DE6EA5A}" dt="2024-06-15T08:49:24.473" v="1201"/>
          <ac:spMkLst>
            <pc:docMk/>
            <pc:sldMk cId="1805454642" sldId="293"/>
            <ac:spMk id="37" creationId="{26F0EA16-24A7-B0E0-97C5-F634F3E083D5}"/>
          </ac:spMkLst>
        </pc:spChg>
        <pc:spChg chg="add mod">
          <ac:chgData name="铭杨 李" userId="6dcb8bdce4c30bfd" providerId="LiveId" clId="{900FC300-6B12-45DF-AEC9-39375DE6EA5A}" dt="2024-06-15T08:49:24.473" v="1201"/>
          <ac:spMkLst>
            <pc:docMk/>
            <pc:sldMk cId="1805454642" sldId="293"/>
            <ac:spMk id="39" creationId="{FAF1D368-0F67-A2AF-3BDD-3B7037BFB9E8}"/>
          </ac:spMkLst>
        </pc:spChg>
        <pc:spChg chg="add mod">
          <ac:chgData name="铭杨 李" userId="6dcb8bdce4c30bfd" providerId="LiveId" clId="{900FC300-6B12-45DF-AEC9-39375DE6EA5A}" dt="2024-06-15T08:49:28.236" v="1204"/>
          <ac:spMkLst>
            <pc:docMk/>
            <pc:sldMk cId="1805454642" sldId="293"/>
            <ac:spMk id="40" creationId="{45B7CCAD-CBAC-8EDB-173B-C935B9985E49}"/>
          </ac:spMkLst>
        </pc:spChg>
        <pc:spChg chg="add mod">
          <ac:chgData name="铭杨 李" userId="6dcb8bdce4c30bfd" providerId="LiveId" clId="{900FC300-6B12-45DF-AEC9-39375DE6EA5A}" dt="2024-06-15T08:49:28.236" v="1204"/>
          <ac:spMkLst>
            <pc:docMk/>
            <pc:sldMk cId="1805454642" sldId="293"/>
            <ac:spMk id="42" creationId="{CF6C1721-0CA8-187E-0B58-FD585F8BE1FC}"/>
          </ac:spMkLst>
        </pc:spChg>
        <pc:grpChg chg="add mod">
          <ac:chgData name="铭杨 李" userId="6dcb8bdce4c30bfd" providerId="LiveId" clId="{900FC300-6B12-45DF-AEC9-39375DE6EA5A}" dt="2024-06-15T08:48:10.872" v="1191" actId="1076"/>
          <ac:grpSpMkLst>
            <pc:docMk/>
            <pc:sldMk cId="1805454642" sldId="293"/>
            <ac:grpSpMk id="18" creationId="{D4715F29-02E3-C9F7-A333-DB20A116CFC5}"/>
          </ac:grpSpMkLst>
        </pc:grpChg>
        <pc:cxnChg chg="mod">
          <ac:chgData name="铭杨 李" userId="6dcb8bdce4c30bfd" providerId="LiveId" clId="{900FC300-6B12-45DF-AEC9-39375DE6EA5A}" dt="2024-06-15T08:51:05.426" v="1290" actId="14100"/>
          <ac:cxnSpMkLst>
            <pc:docMk/>
            <pc:sldMk cId="1805454642" sldId="293"/>
            <ac:cxnSpMk id="13" creationId="{26F99523-6D84-BE90-94A1-5A7466AD2599}"/>
          </ac:cxnSpMkLst>
        </pc:cxnChg>
        <pc:cxnChg chg="del mod">
          <ac:chgData name="铭杨 李" userId="6dcb8bdce4c30bfd" providerId="LiveId" clId="{900FC300-6B12-45DF-AEC9-39375DE6EA5A}" dt="2024-06-15T08:49:23.388" v="1200" actId="478"/>
          <ac:cxnSpMkLst>
            <pc:docMk/>
            <pc:sldMk cId="1805454642" sldId="293"/>
            <ac:cxnSpMk id="15" creationId="{6F0AC668-5BCA-1EE2-14EE-A59AE859C55B}"/>
          </ac:cxnSpMkLst>
        </pc:cxnChg>
        <pc:cxnChg chg="mod">
          <ac:chgData name="铭杨 李" userId="6dcb8bdce4c30bfd" providerId="LiveId" clId="{900FC300-6B12-45DF-AEC9-39375DE6EA5A}" dt="2024-06-15T08:48:16.972" v="1192" actId="14100"/>
          <ac:cxnSpMkLst>
            <pc:docMk/>
            <pc:sldMk cId="1805454642" sldId="293"/>
            <ac:cxnSpMk id="20" creationId="{B1454F91-A49C-594A-91AF-A556C0DC11B2}"/>
          </ac:cxnSpMkLst>
        </pc:cxnChg>
        <pc:cxnChg chg="add mod">
          <ac:chgData name="铭杨 李" userId="6dcb8bdce4c30bfd" providerId="LiveId" clId="{900FC300-6B12-45DF-AEC9-39375DE6EA5A}" dt="2024-06-15T08:49:24.473" v="1201"/>
          <ac:cxnSpMkLst>
            <pc:docMk/>
            <pc:sldMk cId="1805454642" sldId="293"/>
            <ac:cxnSpMk id="38" creationId="{D4FDA7E6-BD6D-D625-3A61-2B75A36AFA00}"/>
          </ac:cxnSpMkLst>
        </pc:cxnChg>
        <pc:cxnChg chg="add mod">
          <ac:chgData name="铭杨 李" userId="6dcb8bdce4c30bfd" providerId="LiveId" clId="{900FC300-6B12-45DF-AEC9-39375DE6EA5A}" dt="2024-06-15T08:49:28.236" v="1204"/>
          <ac:cxnSpMkLst>
            <pc:docMk/>
            <pc:sldMk cId="1805454642" sldId="293"/>
            <ac:cxnSpMk id="41" creationId="{28C334CE-5936-00FE-E55F-F4ACFEE352EA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759179395" sldId="294"/>
        </pc:sldMkLst>
        <pc:spChg chg="mod">
          <ac:chgData name="铭杨 李" userId="6dcb8bdce4c30bfd" providerId="LiveId" clId="{900FC300-6B12-45DF-AEC9-39375DE6EA5A}" dt="2024-06-15T08:50:41.516" v="1287" actId="1076"/>
          <ac:spMkLst>
            <pc:docMk/>
            <pc:sldMk cId="1759179395" sldId="294"/>
            <ac:spMk id="2" creationId="{BF9C0136-9393-E62C-724C-2FF60E1222D3}"/>
          </ac:spMkLst>
        </pc:spChg>
        <pc:spChg chg="add mod">
          <ac:chgData name="铭杨 李" userId="6dcb8bdce4c30bfd" providerId="LiveId" clId="{900FC300-6B12-45DF-AEC9-39375DE6EA5A}" dt="2024-06-15T08:49:33.054" v="1206"/>
          <ac:spMkLst>
            <pc:docMk/>
            <pc:sldMk cId="1759179395" sldId="294"/>
            <ac:spMk id="9" creationId="{5DC4FA47-347F-6856-5CDD-6BB074B41DA9}"/>
          </ac:spMkLst>
        </pc:spChg>
        <pc:spChg chg="del">
          <ac:chgData name="铭杨 李" userId="6dcb8bdce4c30bfd" providerId="LiveId" clId="{900FC300-6B12-45DF-AEC9-39375DE6EA5A}" dt="2024-06-15T08:49:32.572" v="1205" actId="478"/>
          <ac:spMkLst>
            <pc:docMk/>
            <pc:sldMk cId="1759179395" sldId="294"/>
            <ac:spMk id="14" creationId="{BC76CFEA-6038-D33A-3722-A39A802A1320}"/>
          </ac:spMkLst>
        </pc:spChg>
        <pc:spChg chg="add del mod">
          <ac:chgData name="铭杨 李" userId="6dcb8bdce4c30bfd" providerId="LiveId" clId="{900FC300-6B12-45DF-AEC9-39375DE6EA5A}" dt="2024-06-15T08:50:19.661" v="1284" actId="20577"/>
          <ac:spMkLst>
            <pc:docMk/>
            <pc:sldMk cId="1759179395" sldId="294"/>
            <ac:spMk id="16" creationId="{AE4F1B32-155B-1708-43E8-79739F78DC9E}"/>
          </ac:spMkLst>
        </pc:spChg>
        <pc:spChg chg="mod">
          <ac:chgData name="铭杨 李" userId="6dcb8bdce4c30bfd" providerId="LiveId" clId="{900FC300-6B12-45DF-AEC9-39375DE6EA5A}" dt="2024-06-15T08:50:10.196" v="1254" actId="20577"/>
          <ac:spMkLst>
            <pc:docMk/>
            <pc:sldMk cId="1759179395" sldId="294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0:41.516" v="1287" actId="1076"/>
          <ac:spMkLst>
            <pc:docMk/>
            <pc:sldMk cId="1759179395" sldId="294"/>
            <ac:spMk id="22" creationId="{524D3AE5-7F18-68B3-4C92-034974CE0BE5}"/>
          </ac:spMkLst>
        </pc:spChg>
        <pc:spChg chg="del">
          <ac:chgData name="铭杨 李" userId="6dcb8bdce4c30bfd" providerId="LiveId" clId="{900FC300-6B12-45DF-AEC9-39375DE6EA5A}" dt="2024-06-15T08:49:32.572" v="1205" actId="478"/>
          <ac:spMkLst>
            <pc:docMk/>
            <pc:sldMk cId="1759179395" sldId="294"/>
            <ac:spMk id="28" creationId="{914890CE-01DE-7A69-5FA3-1C49A666BEC1}"/>
          </ac:spMkLst>
        </pc:spChg>
        <pc:spChg chg="del">
          <ac:chgData name="铭杨 李" userId="6dcb8bdce4c30bfd" providerId="LiveId" clId="{900FC300-6B12-45DF-AEC9-39375DE6EA5A}" dt="2024-06-15T08:48:26.535" v="1195" actId="478"/>
          <ac:spMkLst>
            <pc:docMk/>
            <pc:sldMk cId="1759179395" sldId="294"/>
            <ac:spMk id="33" creationId="{B23D3665-3D63-540F-267B-281802ED5F3C}"/>
          </ac:spMkLst>
        </pc:spChg>
        <pc:spChg chg="del">
          <ac:chgData name="铭杨 李" userId="6dcb8bdce4c30bfd" providerId="LiveId" clId="{900FC300-6B12-45DF-AEC9-39375DE6EA5A}" dt="2024-06-15T08:48:27.939" v="1196" actId="478"/>
          <ac:spMkLst>
            <pc:docMk/>
            <pc:sldMk cId="1759179395" sldId="294"/>
            <ac:spMk id="35" creationId="{7C6D5771-9525-E695-2DB8-B044AB028BB9}"/>
          </ac:spMkLst>
        </pc:spChg>
        <pc:spChg chg="add mod">
          <ac:chgData name="铭杨 李" userId="6dcb8bdce4c30bfd" providerId="LiveId" clId="{900FC300-6B12-45DF-AEC9-39375DE6EA5A}" dt="2024-06-15T08:49:33.054" v="1206"/>
          <ac:spMkLst>
            <pc:docMk/>
            <pc:sldMk cId="1759179395" sldId="294"/>
            <ac:spMk id="37" creationId="{72DF0F28-6163-A02F-B57A-21F84F2FCD6B}"/>
          </ac:spMkLst>
        </pc:spChg>
        <pc:grpChg chg="del">
          <ac:chgData name="铭杨 李" userId="6dcb8bdce4c30bfd" providerId="LiveId" clId="{900FC300-6B12-45DF-AEC9-39375DE6EA5A}" dt="2024-06-15T08:48:25.984" v="1194" actId="478"/>
          <ac:grpSpMkLst>
            <pc:docMk/>
            <pc:sldMk cId="1759179395" sldId="294"/>
            <ac:grpSpMk id="18" creationId="{D4715F29-02E3-C9F7-A333-DB20A116CFC5}"/>
          </ac:grpSpMkLst>
        </pc:grpChg>
        <pc:cxnChg chg="mod">
          <ac:chgData name="铭杨 李" userId="6dcb8bdce4c30bfd" providerId="LiveId" clId="{900FC300-6B12-45DF-AEC9-39375DE6EA5A}" dt="2024-06-15T08:50:34.555" v="1286" actId="14100"/>
          <ac:cxnSpMkLst>
            <pc:docMk/>
            <pc:sldMk cId="1759179395" sldId="294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8:50:51.069" v="1289" actId="14100"/>
          <ac:cxnSpMkLst>
            <pc:docMk/>
            <pc:sldMk cId="1759179395" sldId="294"/>
            <ac:cxnSpMk id="13" creationId="{26F99523-6D84-BE90-94A1-5A7466AD2599}"/>
          </ac:cxnSpMkLst>
        </pc:cxnChg>
        <pc:cxnChg chg="del mod">
          <ac:chgData name="铭杨 李" userId="6dcb8bdce4c30bfd" providerId="LiveId" clId="{900FC300-6B12-45DF-AEC9-39375DE6EA5A}" dt="2024-06-15T08:49:32.572" v="1205" actId="478"/>
          <ac:cxnSpMkLst>
            <pc:docMk/>
            <pc:sldMk cId="1759179395" sldId="294"/>
            <ac:cxnSpMk id="15" creationId="{6F0AC668-5BCA-1EE2-14EE-A59AE859C55B}"/>
          </ac:cxnSpMkLst>
        </pc:cxnChg>
        <pc:cxnChg chg="mod">
          <ac:chgData name="铭杨 李" userId="6dcb8bdce4c30bfd" providerId="LiveId" clId="{900FC300-6B12-45DF-AEC9-39375DE6EA5A}" dt="2024-06-15T08:48:25.984" v="1194" actId="478"/>
          <ac:cxnSpMkLst>
            <pc:docMk/>
            <pc:sldMk cId="1759179395" sldId="294"/>
            <ac:cxnSpMk id="20" creationId="{B1454F91-A49C-594A-91AF-A556C0DC11B2}"/>
          </ac:cxnSpMkLst>
        </pc:cxnChg>
        <pc:cxnChg chg="add mod">
          <ac:chgData name="铭杨 李" userId="6dcb8bdce4c30bfd" providerId="LiveId" clId="{900FC300-6B12-45DF-AEC9-39375DE6EA5A}" dt="2024-06-15T08:49:33.054" v="1206"/>
          <ac:cxnSpMkLst>
            <pc:docMk/>
            <pc:sldMk cId="1759179395" sldId="294"/>
            <ac:cxnSpMk id="36" creationId="{7CD01F28-EAD6-5F27-6899-25857B2E9029}"/>
          </ac:cxnSpMkLst>
        </pc:cxnChg>
      </pc:sldChg>
      <pc:sldChg chg="add del">
        <pc:chgData name="铭杨 李" userId="6dcb8bdce4c30bfd" providerId="LiveId" clId="{900FC300-6B12-45DF-AEC9-39375DE6EA5A}" dt="2024-06-15T08:49:39.887" v="1207" actId="2696"/>
        <pc:sldMkLst>
          <pc:docMk/>
          <pc:sldMk cId="2520769292" sldId="295"/>
        </pc:sldMkLst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247096126" sldId="295"/>
        </pc:sldMkLst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51:34.504" v="1296" actId="1076"/>
          <ac:spMkLst>
            <pc:docMk/>
            <pc:sldMk cId="3247096126" sldId="295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8:51:52.736" v="1299" actId="1076"/>
          <ac:spMkLst>
            <pc:docMk/>
            <pc:sldMk cId="3247096126" sldId="295"/>
            <ac:spMk id="16" creationId="{AE4F1B32-155B-1708-43E8-79739F78DC9E}"/>
          </ac:spMkLst>
        </pc:spChg>
        <pc:spChg chg="mod">
          <ac:chgData name="铭杨 李" userId="6dcb8bdce4c30bfd" providerId="LiveId" clId="{900FC300-6B12-45DF-AEC9-39375DE6EA5A}" dt="2024-06-15T08:52:34.644" v="1373" actId="20577"/>
          <ac:spMkLst>
            <pc:docMk/>
            <pc:sldMk cId="3247096126" sldId="295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8:51:34.504" v="1296" actId="1076"/>
          <ac:spMkLst>
            <pc:docMk/>
            <pc:sldMk cId="3247096126" sldId="295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27" creationId="{6EDB2C54-2BBB-8B8F-3D77-17254CA41419}"/>
          </ac:spMkLst>
        </pc:spChg>
        <pc:spChg chg="mod">
          <ac:chgData name="铭杨 李" userId="6dcb8bdce4c30bfd" providerId="LiveId" clId="{900FC300-6B12-45DF-AEC9-39375DE6EA5A}" dt="2024-06-15T08:51:23.594" v="1292" actId="1076"/>
          <ac:spMkLst>
            <pc:docMk/>
            <pc:sldMk cId="3247096126" sldId="295"/>
            <ac:spMk id="37" creationId="{72DF0F28-6163-A02F-B57A-21F84F2FCD6B}"/>
          </ac:spMkLst>
        </pc:spChg>
        <pc:cxnChg chg="mod">
          <ac:chgData name="铭杨 李" userId="6dcb8bdce4c30bfd" providerId="LiveId" clId="{900FC300-6B12-45DF-AEC9-39375DE6EA5A}" dt="2024-06-15T08:51:45.889" v="1298" actId="14100"/>
          <ac:cxnSpMkLst>
            <pc:docMk/>
            <pc:sldMk cId="3247096126" sldId="295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8:51:36.703" v="1297" actId="14100"/>
          <ac:cxnSpMkLst>
            <pc:docMk/>
            <pc:sldMk cId="3247096126" sldId="295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5T08:51:23.594" v="1292" actId="1076"/>
          <ac:cxnSpMkLst>
            <pc:docMk/>
            <pc:sldMk cId="3247096126" sldId="295"/>
            <ac:cxnSpMk id="13" creationId="{26F99523-6D84-BE90-94A1-5A7466AD2599}"/>
          </ac:cxnSpMkLst>
        </pc:cxnChg>
        <pc:cxnChg chg="mod">
          <ac:chgData name="铭杨 李" userId="6dcb8bdce4c30bfd" providerId="LiveId" clId="{900FC300-6B12-45DF-AEC9-39375DE6EA5A}" dt="2024-06-15T08:51:23.594" v="1292" actId="1076"/>
          <ac:cxnSpMkLst>
            <pc:docMk/>
            <pc:sldMk cId="3247096126" sldId="295"/>
            <ac:cxnSpMk id="36" creationId="{7CD01F28-EAD6-5F27-6899-25857B2E9029}"/>
          </ac:cxnSpMkLst>
        </pc:cxn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818208032" sldId="296"/>
        </pc:sldMkLst>
        <pc:spChg chg="mod">
          <ac:chgData name="铭杨 李" userId="6dcb8bdce4c30bfd" providerId="LiveId" clId="{900FC300-6B12-45DF-AEC9-39375DE6EA5A}" dt="2024-06-15T08:53:08.553" v="1382" actId="108"/>
          <ac:spMkLst>
            <pc:docMk/>
            <pc:sldMk cId="1818208032" sldId="296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53:03.557" v="1381" actId="108"/>
          <ac:spMkLst>
            <pc:docMk/>
            <pc:sldMk cId="1818208032" sldId="296"/>
            <ac:spMk id="8" creationId="{34E21037-56E3-95DC-713B-9369E501818E}"/>
          </ac:spMkLst>
        </pc:spChg>
        <pc:spChg chg="del">
          <ac:chgData name="铭杨 李" userId="6dcb8bdce4c30bfd" providerId="LiveId" clId="{900FC300-6B12-45DF-AEC9-39375DE6EA5A}" dt="2024-06-15T08:52:39.356" v="1375" actId="478"/>
          <ac:spMkLst>
            <pc:docMk/>
            <pc:sldMk cId="1818208032" sldId="296"/>
            <ac:spMk id="16" creationId="{AE4F1B32-155B-1708-43E8-79739F78DC9E}"/>
          </ac:spMkLst>
        </pc:spChg>
        <pc:spChg chg="mod">
          <ac:chgData name="铭杨 李" userId="6dcb8bdce4c30bfd" providerId="LiveId" clId="{900FC300-6B12-45DF-AEC9-39375DE6EA5A}" dt="2024-06-15T08:52:43.229" v="1376" actId="1076"/>
          <ac:spMkLst>
            <pc:docMk/>
            <pc:sldMk cId="1818208032" sldId="296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2:59.824" v="1380" actId="108"/>
          <ac:spMkLst>
            <pc:docMk/>
            <pc:sldMk cId="1818208032" sldId="296"/>
            <ac:spMk id="27" creationId="{6EDB2C54-2BBB-8B8F-3D77-17254CA41419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518410446" sldId="297"/>
        </pc:sldMkLst>
        <pc:spChg chg="mod">
          <ac:chgData name="铭杨 李" userId="6dcb8bdce4c30bfd" providerId="LiveId" clId="{900FC300-6B12-45DF-AEC9-39375DE6EA5A}" dt="2024-06-15T08:53:22.652" v="1389" actId="20577"/>
          <ac:spMkLst>
            <pc:docMk/>
            <pc:sldMk cId="2518410446" sldId="297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3:30.841" v="1391" actId="1076"/>
          <ac:spMkLst>
            <pc:docMk/>
            <pc:sldMk cId="2518410446" sldId="297"/>
            <ac:spMk id="29" creationId="{E1036F91-7C8A-31D8-2055-DDF46DCE1C05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287707694" sldId="298"/>
        </pc:sldMkLst>
        <pc:spChg chg="mod">
          <ac:chgData name="铭杨 李" userId="6dcb8bdce4c30bfd" providerId="LiveId" clId="{900FC300-6B12-45DF-AEC9-39375DE6EA5A}" dt="2024-06-15T08:53:36.211" v="1393" actId="1076"/>
          <ac:spMkLst>
            <pc:docMk/>
            <pc:sldMk cId="4287707694" sldId="298"/>
            <ac:spMk id="29" creationId="{E1036F91-7C8A-31D8-2055-DDF46DCE1C05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450414174" sldId="299"/>
        </pc:sldMkLst>
        <pc:spChg chg="mod">
          <ac:chgData name="铭杨 李" userId="6dcb8bdce4c30bfd" providerId="LiveId" clId="{900FC300-6B12-45DF-AEC9-39375DE6EA5A}" dt="2024-06-15T08:53:41.125" v="1395" actId="1076"/>
          <ac:spMkLst>
            <pc:docMk/>
            <pc:sldMk cId="1450414174" sldId="299"/>
            <ac:spMk id="29" creationId="{E1036F91-7C8A-31D8-2055-DDF46DCE1C05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847377830" sldId="300"/>
        </pc:sldMkLst>
        <pc:spChg chg="add mod ord">
          <ac:chgData name="铭杨 李" userId="6dcb8bdce4c30bfd" providerId="LiveId" clId="{900FC300-6B12-45DF-AEC9-39375DE6EA5A}" dt="2024-06-15T08:54:04.617" v="1401" actId="167"/>
          <ac:spMkLst>
            <pc:docMk/>
            <pc:sldMk cId="847377830" sldId="300"/>
            <ac:spMk id="14" creationId="{26258993-B159-AA21-CF1A-D46EDB396DDC}"/>
          </ac:spMkLst>
        </pc:spChg>
        <pc:spChg chg="add mod">
          <ac:chgData name="铭杨 李" userId="6dcb8bdce4c30bfd" providerId="LiveId" clId="{900FC300-6B12-45DF-AEC9-39375DE6EA5A}" dt="2024-06-15T08:54:31.830" v="1454" actId="20577"/>
          <ac:spMkLst>
            <pc:docMk/>
            <pc:sldMk cId="847377830" sldId="300"/>
            <ac:spMk id="16" creationId="{6EDE353A-F496-AB2E-B641-DDC94A030896}"/>
          </ac:spMkLst>
        </pc:spChg>
        <pc:spChg chg="mod">
          <ac:chgData name="铭杨 李" userId="6dcb8bdce4c30bfd" providerId="LiveId" clId="{900FC300-6B12-45DF-AEC9-39375DE6EA5A}" dt="2024-06-15T08:54:08.559" v="1402" actId="1076"/>
          <ac:spMkLst>
            <pc:docMk/>
            <pc:sldMk cId="847377830" sldId="300"/>
            <ac:spMk id="29" creationId="{E1036F91-7C8A-31D8-2055-DDF46DCE1C05}"/>
          </ac:spMkLst>
        </pc:spChg>
        <pc:cxnChg chg="add mod">
          <ac:chgData name="铭杨 李" userId="6dcb8bdce4c30bfd" providerId="LiveId" clId="{900FC300-6B12-45DF-AEC9-39375DE6EA5A}" dt="2024-06-15T08:54:01.737" v="1400" actId="962"/>
          <ac:cxnSpMkLst>
            <pc:docMk/>
            <pc:sldMk cId="847377830" sldId="300"/>
            <ac:cxnSpMk id="15" creationId="{D7922464-77DD-4B16-722B-73775BC4E3A0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602338862" sldId="301"/>
        </pc:sldMkLst>
        <pc:spChg chg="mod">
          <ac:chgData name="铭杨 李" userId="6dcb8bdce4c30bfd" providerId="LiveId" clId="{900FC300-6B12-45DF-AEC9-39375DE6EA5A}" dt="2024-06-15T08:56:08.476" v="1492" actId="108"/>
          <ac:spMkLst>
            <pc:docMk/>
            <pc:sldMk cId="602338862" sldId="301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8:55:58.870" v="1490" actId="108"/>
          <ac:spMkLst>
            <pc:docMk/>
            <pc:sldMk cId="602338862" sldId="301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8:56:04.149" v="1491" actId="108"/>
          <ac:spMkLst>
            <pc:docMk/>
            <pc:sldMk cId="602338862" sldId="301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8:54:45.896" v="1457" actId="1076"/>
          <ac:spMkLst>
            <pc:docMk/>
            <pc:sldMk cId="602338862" sldId="301"/>
            <ac:spMk id="16" creationId="{6EDE353A-F496-AB2E-B641-DDC94A030896}"/>
          </ac:spMkLst>
        </pc:spChg>
        <pc:spChg chg="mod">
          <ac:chgData name="铭杨 李" userId="6dcb8bdce4c30bfd" providerId="LiveId" clId="{900FC300-6B12-45DF-AEC9-39375DE6EA5A}" dt="2024-06-15T08:56:17.514" v="1494" actId="20577"/>
          <ac:spMkLst>
            <pc:docMk/>
            <pc:sldMk cId="602338862" sldId="301"/>
            <ac:spMk id="17" creationId="{0DF46410-AECE-FC21-0D8E-4B98E9F3772B}"/>
          </ac:spMkLst>
        </pc:spChg>
      </pc:sldChg>
      <pc:sldChg chg="add del">
        <pc:chgData name="铭杨 李" userId="6dcb8bdce4c30bfd" providerId="LiveId" clId="{900FC300-6B12-45DF-AEC9-39375DE6EA5A}" dt="2024-06-15T08:56:22.127" v="1496"/>
        <pc:sldMkLst>
          <pc:docMk/>
          <pc:sldMk cId="2289865879" sldId="302"/>
        </pc:sldMkLst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177069131" sldId="302"/>
        </pc:sldMkLst>
        <pc:spChg chg="mod">
          <ac:chgData name="铭杨 李" userId="6dcb8bdce4c30bfd" providerId="LiveId" clId="{900FC300-6B12-45DF-AEC9-39375DE6EA5A}" dt="2024-06-15T08:56:46.949" v="1524" actId="20577"/>
          <ac:spMkLst>
            <pc:docMk/>
            <pc:sldMk cId="3177069131" sldId="302"/>
            <ac:spMk id="16" creationId="{6EDE353A-F496-AB2E-B641-DDC94A030896}"/>
          </ac:spMkLst>
        </pc:spChg>
        <pc:spChg chg="mod">
          <ac:chgData name="铭杨 李" userId="6dcb8bdce4c30bfd" providerId="LiveId" clId="{900FC300-6B12-45DF-AEC9-39375DE6EA5A}" dt="2024-06-15T08:56:31.372" v="1498" actId="1076"/>
          <ac:spMkLst>
            <pc:docMk/>
            <pc:sldMk cId="3177069131" sldId="302"/>
            <ac:spMk id="17" creationId="{0DF46410-AECE-FC21-0D8E-4B98E9F3772B}"/>
          </ac:spMkLst>
        </pc:sp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2486536891" sldId="303"/>
        </pc:sldMkLst>
        <pc:spChg chg="del">
          <ac:chgData name="铭杨 李" userId="6dcb8bdce4c30bfd" providerId="LiveId" clId="{900FC300-6B12-45DF-AEC9-39375DE6EA5A}" dt="2024-06-15T08:56:52.253" v="1526" actId="478"/>
          <ac:spMkLst>
            <pc:docMk/>
            <pc:sldMk cId="2486536891" sldId="303"/>
            <ac:spMk id="16" creationId="{6EDE353A-F496-AB2E-B641-DDC94A030896}"/>
          </ac:spMkLst>
        </pc:spChg>
        <pc:spChg chg="mod">
          <ac:chgData name="铭杨 李" userId="6dcb8bdce4c30bfd" providerId="LiveId" clId="{900FC300-6B12-45DF-AEC9-39375DE6EA5A}" dt="2024-06-15T08:56:59.314" v="1539" actId="20577"/>
          <ac:spMkLst>
            <pc:docMk/>
            <pc:sldMk cId="2486536891" sldId="303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7:10.656" v="1541" actId="1076"/>
          <ac:spMkLst>
            <pc:docMk/>
            <pc:sldMk cId="2486536891" sldId="303"/>
            <ac:spMk id="30" creationId="{95C0D78B-53BF-D7F2-AF04-2A1D4EB63A8A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6840313" sldId="304"/>
        </pc:sldMkLst>
        <pc:spChg chg="mod">
          <ac:chgData name="铭杨 李" userId="6dcb8bdce4c30bfd" providerId="LiveId" clId="{900FC300-6B12-45DF-AEC9-39375DE6EA5A}" dt="2024-06-15T08:57:14.821" v="1543" actId="1076"/>
          <ac:spMkLst>
            <pc:docMk/>
            <pc:sldMk cId="36840313" sldId="304"/>
            <ac:spMk id="30" creationId="{95C0D78B-53BF-D7F2-AF04-2A1D4EB63A8A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816118620" sldId="305"/>
        </pc:sldMkLst>
        <pc:spChg chg="mod">
          <ac:chgData name="铭杨 李" userId="6dcb8bdce4c30bfd" providerId="LiveId" clId="{900FC300-6B12-45DF-AEC9-39375DE6EA5A}" dt="2024-06-15T08:57:21.608" v="1545" actId="1076"/>
          <ac:spMkLst>
            <pc:docMk/>
            <pc:sldMk cId="2816118620" sldId="305"/>
            <ac:spMk id="30" creationId="{95C0D78B-53BF-D7F2-AF04-2A1D4EB63A8A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063724059" sldId="306"/>
        </pc:sldMkLst>
        <pc:spChg chg="mod">
          <ac:chgData name="铭杨 李" userId="6dcb8bdce4c30bfd" providerId="LiveId" clId="{900FC300-6B12-45DF-AEC9-39375DE6EA5A}" dt="2024-06-15T08:57:24.932" v="1547" actId="1076"/>
          <ac:spMkLst>
            <pc:docMk/>
            <pc:sldMk cId="4063724059" sldId="306"/>
            <ac:spMk id="30" creationId="{95C0D78B-53BF-D7F2-AF04-2A1D4EB63A8A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3508487473" sldId="307"/>
        </pc:sldMkLst>
        <pc:spChg chg="add mod ord">
          <ac:chgData name="铭杨 李" userId="6dcb8bdce4c30bfd" providerId="LiveId" clId="{900FC300-6B12-45DF-AEC9-39375DE6EA5A}" dt="2024-06-15T09:01:15.610" v="1689" actId="962"/>
          <ac:spMkLst>
            <pc:docMk/>
            <pc:sldMk cId="3508487473" sldId="307"/>
            <ac:spMk id="16" creationId="{EDA45649-0E7D-9DEA-58D9-EF8EFD2BC773}"/>
          </ac:spMkLst>
        </pc:spChg>
        <pc:spChg chg="add mod">
          <ac:chgData name="铭杨 李" userId="6dcb8bdce4c30bfd" providerId="LiveId" clId="{900FC300-6B12-45DF-AEC9-39375DE6EA5A}" dt="2024-06-15T08:58:05.501" v="1556" actId="20577"/>
          <ac:spMkLst>
            <pc:docMk/>
            <pc:sldMk cId="3508487473" sldId="307"/>
            <ac:spMk id="19" creationId="{5FE6B967-FBE7-2B06-9F84-2C920096DEE4}"/>
          </ac:spMkLst>
        </pc:spChg>
        <pc:spChg chg="mod">
          <ac:chgData name="铭杨 李" userId="6dcb8bdce4c30bfd" providerId="LiveId" clId="{900FC300-6B12-45DF-AEC9-39375DE6EA5A}" dt="2024-06-15T08:57:49.561" v="1554" actId="1076"/>
          <ac:spMkLst>
            <pc:docMk/>
            <pc:sldMk cId="3508487473" sldId="307"/>
            <ac:spMk id="30" creationId="{95C0D78B-53BF-D7F2-AF04-2A1D4EB63A8A}"/>
          </ac:spMkLst>
        </pc:spChg>
        <pc:cxnChg chg="add mod">
          <ac:chgData name="铭杨 李" userId="6dcb8bdce4c30bfd" providerId="LiveId" clId="{900FC300-6B12-45DF-AEC9-39375DE6EA5A}" dt="2024-06-15T09:01:10.526" v="1688" actId="962"/>
          <ac:cxnSpMkLst>
            <pc:docMk/>
            <pc:sldMk cId="3508487473" sldId="307"/>
            <ac:cxnSpMk id="18" creationId="{EE8A956D-70BA-7058-3436-B0ECB7D99A50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2894808171" sldId="308"/>
        </pc:sldMkLst>
        <pc:spChg chg="del">
          <ac:chgData name="铭杨 李" userId="6dcb8bdce4c30bfd" providerId="LiveId" clId="{900FC300-6B12-45DF-AEC9-39375DE6EA5A}" dt="2024-06-15T09:01:25.205" v="1691" actId="478"/>
          <ac:spMkLst>
            <pc:docMk/>
            <pc:sldMk cId="2894808171" sldId="308"/>
            <ac:spMk id="16" creationId="{EDA45649-0E7D-9DEA-58D9-EF8EFD2BC773}"/>
          </ac:spMkLst>
        </pc:spChg>
        <pc:spChg chg="mod">
          <ac:chgData name="铭杨 李" userId="6dcb8bdce4c30bfd" providerId="LiveId" clId="{900FC300-6B12-45DF-AEC9-39375DE6EA5A}" dt="2024-06-15T08:58:36.677" v="1614" actId="20577"/>
          <ac:spMkLst>
            <pc:docMk/>
            <pc:sldMk cId="2894808171" sldId="308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8:58:18.708" v="1559" actId="1076"/>
          <ac:spMkLst>
            <pc:docMk/>
            <pc:sldMk cId="2894808171" sldId="308"/>
            <ac:spMk id="19" creationId="{5FE6B967-FBE7-2B06-9F84-2C920096DEE4}"/>
          </ac:spMkLst>
        </pc:spChg>
        <pc:spChg chg="mod">
          <ac:chgData name="铭杨 李" userId="6dcb8bdce4c30bfd" providerId="LiveId" clId="{900FC300-6B12-45DF-AEC9-39375DE6EA5A}" dt="2024-06-15T08:58:54.291" v="1615"/>
          <ac:spMkLst>
            <pc:docMk/>
            <pc:sldMk cId="2894808171" sldId="308"/>
            <ac:spMk id="21" creationId="{44201128-74FB-4601-C258-207BC509A2A4}"/>
          </ac:spMkLst>
        </pc:spChg>
        <pc:spChg chg="del">
          <ac:chgData name="铭杨 李" userId="6dcb8bdce4c30bfd" providerId="LiveId" clId="{900FC300-6B12-45DF-AEC9-39375DE6EA5A}" dt="2024-06-15T09:01:24.654" v="1690" actId="478"/>
          <ac:spMkLst>
            <pc:docMk/>
            <pc:sldMk cId="2894808171" sldId="308"/>
            <ac:spMk id="30" creationId="{95C0D78B-53BF-D7F2-AF04-2A1D4EB63A8A}"/>
          </ac:spMkLst>
        </pc:spChg>
        <pc:spChg chg="mod">
          <ac:chgData name="铭杨 李" userId="6dcb8bdce4c30bfd" providerId="LiveId" clId="{900FC300-6B12-45DF-AEC9-39375DE6EA5A}" dt="2024-06-15T08:58:54.291" v="1615"/>
          <ac:spMkLst>
            <pc:docMk/>
            <pc:sldMk cId="2894808171" sldId="308"/>
            <ac:spMk id="33" creationId="{3DB09129-A627-04CA-79C1-F525289DF907}"/>
          </ac:spMkLst>
        </pc:spChg>
        <pc:spChg chg="add mod">
          <ac:chgData name="铭杨 李" userId="6dcb8bdce4c30bfd" providerId="LiveId" clId="{900FC300-6B12-45DF-AEC9-39375DE6EA5A}" dt="2024-06-15T08:58:57.980" v="1616" actId="1076"/>
          <ac:spMkLst>
            <pc:docMk/>
            <pc:sldMk cId="2894808171" sldId="308"/>
            <ac:spMk id="35" creationId="{2AF662E7-3C56-8FC0-A0B8-76C00D4B4E53}"/>
          </ac:spMkLst>
        </pc:spChg>
        <pc:spChg chg="add mod">
          <ac:chgData name="铭杨 李" userId="6dcb8bdce4c30bfd" providerId="LiveId" clId="{900FC300-6B12-45DF-AEC9-39375DE6EA5A}" dt="2024-06-15T08:59:08.890" v="1621" actId="1076"/>
          <ac:spMkLst>
            <pc:docMk/>
            <pc:sldMk cId="2894808171" sldId="308"/>
            <ac:spMk id="38" creationId="{7A084819-C347-15E6-0E72-55BB146DA2C2}"/>
          </ac:spMkLst>
        </pc:spChg>
        <pc:spChg chg="add mod">
          <ac:chgData name="铭杨 李" userId="6dcb8bdce4c30bfd" providerId="LiveId" clId="{900FC300-6B12-45DF-AEC9-39375DE6EA5A}" dt="2024-06-15T09:01:26.866" v="1692"/>
          <ac:spMkLst>
            <pc:docMk/>
            <pc:sldMk cId="2894808171" sldId="308"/>
            <ac:spMk id="40" creationId="{E7EF582E-CE55-914C-19A8-226968F127BF}"/>
          </ac:spMkLst>
        </pc:spChg>
        <pc:spChg chg="add mod">
          <ac:chgData name="铭杨 李" userId="6dcb8bdce4c30bfd" providerId="LiveId" clId="{900FC300-6B12-45DF-AEC9-39375DE6EA5A}" dt="2024-06-15T09:01:26.866" v="1692"/>
          <ac:spMkLst>
            <pc:docMk/>
            <pc:sldMk cId="2894808171" sldId="308"/>
            <ac:spMk id="41" creationId="{325651B5-90A0-52AF-04AC-7E039B5E027B}"/>
          </ac:spMkLst>
        </pc:spChg>
        <pc:grpChg chg="add mod">
          <ac:chgData name="铭杨 李" userId="6dcb8bdce4c30bfd" providerId="LiveId" clId="{900FC300-6B12-45DF-AEC9-39375DE6EA5A}" dt="2024-06-15T08:59:13.151" v="1622" actId="1076"/>
          <ac:grpSpMkLst>
            <pc:docMk/>
            <pc:sldMk cId="2894808171" sldId="308"/>
            <ac:grpSpMk id="20" creationId="{D533ECD2-D898-21E8-4D90-4864A66D7433}"/>
          </ac:grpSpMkLst>
        </pc:grpChg>
        <pc:cxnChg chg="del">
          <ac:chgData name="铭杨 李" userId="6dcb8bdce4c30bfd" providerId="LiveId" clId="{900FC300-6B12-45DF-AEC9-39375DE6EA5A}" dt="2024-06-15T09:01:24.654" v="1690" actId="478"/>
          <ac:cxnSpMkLst>
            <pc:docMk/>
            <pc:sldMk cId="2894808171" sldId="308"/>
            <ac:cxnSpMk id="18" creationId="{EE8A956D-70BA-7058-3436-B0ECB7D99A50}"/>
          </ac:cxnSpMkLst>
        </pc:cxnChg>
        <pc:cxnChg chg="mod">
          <ac:chgData name="铭杨 李" userId="6dcb8bdce4c30bfd" providerId="LiveId" clId="{900FC300-6B12-45DF-AEC9-39375DE6EA5A}" dt="2024-06-15T08:59:18.365" v="1623" actId="14100"/>
          <ac:cxnSpMkLst>
            <pc:docMk/>
            <pc:sldMk cId="2894808171" sldId="308"/>
            <ac:cxnSpMk id="28" creationId="{C209C5F7-59CB-546B-8C1F-0AA7A3BF326A}"/>
          </ac:cxnSpMkLst>
        </pc:cxnChg>
        <pc:cxnChg chg="add mod">
          <ac:chgData name="铭杨 李" userId="6dcb8bdce4c30bfd" providerId="LiveId" clId="{900FC300-6B12-45DF-AEC9-39375DE6EA5A}" dt="2024-06-15T09:01:26.866" v="1692"/>
          <ac:cxnSpMkLst>
            <pc:docMk/>
            <pc:sldMk cId="2894808171" sldId="308"/>
            <ac:cxnSpMk id="42" creationId="{CE49C21E-7247-C732-605C-A17410553B47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983637720" sldId="309"/>
        </pc:sldMkLst>
        <pc:spChg chg="mod">
          <ac:chgData name="铭杨 李" userId="6dcb8bdce4c30bfd" providerId="LiveId" clId="{900FC300-6B12-45DF-AEC9-39375DE6EA5A}" dt="2024-06-15T09:02:05.484" v="1699" actId="1076"/>
          <ac:spMkLst>
            <pc:docMk/>
            <pc:sldMk cId="983637720" sldId="309"/>
            <ac:spMk id="14" creationId="{26258993-B159-AA21-CF1A-D46EDB396DDC}"/>
          </ac:spMkLst>
        </pc:spChg>
        <pc:spChg chg="del">
          <ac:chgData name="铭杨 李" userId="6dcb8bdce4c30bfd" providerId="LiveId" clId="{900FC300-6B12-45DF-AEC9-39375DE6EA5A}" dt="2024-06-15T09:01:30.897" v="1693" actId="478"/>
          <ac:spMkLst>
            <pc:docMk/>
            <pc:sldMk cId="983637720" sldId="309"/>
            <ac:spMk id="16" creationId="{EDA45649-0E7D-9DEA-58D9-EF8EFD2BC773}"/>
          </ac:spMkLst>
        </pc:spChg>
        <pc:spChg chg="mod">
          <ac:chgData name="铭杨 李" userId="6dcb8bdce4c30bfd" providerId="LiveId" clId="{900FC300-6B12-45DF-AEC9-39375DE6EA5A}" dt="2024-06-15T08:59:37.745" v="1626" actId="1076"/>
          <ac:spMkLst>
            <pc:docMk/>
            <pc:sldMk cId="983637720" sldId="309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9:00:07.408" v="1684" actId="20577"/>
          <ac:spMkLst>
            <pc:docMk/>
            <pc:sldMk cId="983637720" sldId="309"/>
            <ac:spMk id="19" creationId="{5FE6B967-FBE7-2B06-9F84-2C920096DEE4}"/>
          </ac:spMkLst>
        </pc:spChg>
        <pc:spChg chg="mod">
          <ac:chgData name="铭杨 李" userId="6dcb8bdce4c30bfd" providerId="LiveId" clId="{900FC300-6B12-45DF-AEC9-39375DE6EA5A}" dt="2024-06-15T09:02:05.484" v="1699" actId="1076"/>
          <ac:spMkLst>
            <pc:docMk/>
            <pc:sldMk cId="983637720" sldId="309"/>
            <ac:spMk id="29" creationId="{E1036F91-7C8A-31D8-2055-DDF46DCE1C05}"/>
          </ac:spMkLst>
        </pc:spChg>
        <pc:spChg chg="del">
          <ac:chgData name="铭杨 李" userId="6dcb8bdce4c30bfd" providerId="LiveId" clId="{900FC300-6B12-45DF-AEC9-39375DE6EA5A}" dt="2024-06-15T09:01:30.897" v="1693" actId="478"/>
          <ac:spMkLst>
            <pc:docMk/>
            <pc:sldMk cId="983637720" sldId="309"/>
            <ac:spMk id="30" creationId="{95C0D78B-53BF-D7F2-AF04-2A1D4EB63A8A}"/>
          </ac:spMkLst>
        </pc:spChg>
        <pc:spChg chg="del">
          <ac:chgData name="铭杨 李" userId="6dcb8bdce4c30bfd" providerId="LiveId" clId="{900FC300-6B12-45DF-AEC9-39375DE6EA5A}" dt="2024-06-15T09:00:45.247" v="1685" actId="478"/>
          <ac:spMkLst>
            <pc:docMk/>
            <pc:sldMk cId="983637720" sldId="309"/>
            <ac:spMk id="35" creationId="{2AF662E7-3C56-8FC0-A0B8-76C00D4B4E53}"/>
          </ac:spMkLst>
        </pc:spChg>
        <pc:spChg chg="del">
          <ac:chgData name="铭杨 李" userId="6dcb8bdce4c30bfd" providerId="LiveId" clId="{900FC300-6B12-45DF-AEC9-39375DE6EA5A}" dt="2024-06-15T09:00:47.631" v="1687" actId="478"/>
          <ac:spMkLst>
            <pc:docMk/>
            <pc:sldMk cId="983637720" sldId="309"/>
            <ac:spMk id="38" creationId="{7A084819-C347-15E6-0E72-55BB146DA2C2}"/>
          </ac:spMkLst>
        </pc:spChg>
        <pc:spChg chg="add mod">
          <ac:chgData name="铭杨 李" userId="6dcb8bdce4c30bfd" providerId="LiveId" clId="{900FC300-6B12-45DF-AEC9-39375DE6EA5A}" dt="2024-06-15T09:02:10.900" v="1700" actId="1076"/>
          <ac:spMkLst>
            <pc:docMk/>
            <pc:sldMk cId="983637720" sldId="309"/>
            <ac:spMk id="39" creationId="{D89F47E3-C69E-EFAD-8B51-637ACA3F5615}"/>
          </ac:spMkLst>
        </pc:spChg>
        <pc:spChg chg="add mod">
          <ac:chgData name="铭杨 李" userId="6dcb8bdce4c30bfd" providerId="LiveId" clId="{900FC300-6B12-45DF-AEC9-39375DE6EA5A}" dt="2024-06-15T09:02:10.900" v="1700" actId="1076"/>
          <ac:spMkLst>
            <pc:docMk/>
            <pc:sldMk cId="983637720" sldId="309"/>
            <ac:spMk id="40" creationId="{98B9BF0D-C70E-56A8-3705-CBE92A76F0B1}"/>
          </ac:spMkLst>
        </pc:spChg>
        <pc:grpChg chg="del">
          <ac:chgData name="铭杨 李" userId="6dcb8bdce4c30bfd" providerId="LiveId" clId="{900FC300-6B12-45DF-AEC9-39375DE6EA5A}" dt="2024-06-15T09:00:46.246" v="1686" actId="478"/>
          <ac:grpSpMkLst>
            <pc:docMk/>
            <pc:sldMk cId="983637720" sldId="309"/>
            <ac:grpSpMk id="20" creationId="{D533ECD2-D898-21E8-4D90-4864A66D7433}"/>
          </ac:grpSpMkLst>
        </pc:grpChg>
        <pc:cxnChg chg="mod">
          <ac:chgData name="铭杨 李" userId="6dcb8bdce4c30bfd" providerId="LiveId" clId="{900FC300-6B12-45DF-AEC9-39375DE6EA5A}" dt="2024-06-15T09:01:55.006" v="1696" actId="1076"/>
          <ac:cxnSpMkLst>
            <pc:docMk/>
            <pc:sldMk cId="983637720" sldId="309"/>
            <ac:cxnSpMk id="15" creationId="{D7922464-77DD-4B16-722B-73775BC4E3A0}"/>
          </ac:cxnSpMkLst>
        </pc:cxnChg>
        <pc:cxnChg chg="del">
          <ac:chgData name="铭杨 李" userId="6dcb8bdce4c30bfd" providerId="LiveId" clId="{900FC300-6B12-45DF-AEC9-39375DE6EA5A}" dt="2024-06-15T09:01:30.897" v="1693" actId="478"/>
          <ac:cxnSpMkLst>
            <pc:docMk/>
            <pc:sldMk cId="983637720" sldId="309"/>
            <ac:cxnSpMk id="18" creationId="{EE8A956D-70BA-7058-3436-B0ECB7D99A50}"/>
          </ac:cxnSpMkLst>
        </pc:cxnChg>
        <pc:cxnChg chg="add mod">
          <ac:chgData name="铭杨 李" userId="6dcb8bdce4c30bfd" providerId="LiveId" clId="{900FC300-6B12-45DF-AEC9-39375DE6EA5A}" dt="2024-06-15T09:02:20.403" v="1702" actId="14100"/>
          <ac:cxnSpMkLst>
            <pc:docMk/>
            <pc:sldMk cId="983637720" sldId="309"/>
            <ac:cxnSpMk id="41" creationId="{BA556D62-792C-4995-8391-A586BA49A9DB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264045685" sldId="310"/>
        </pc:sldMkLst>
        <pc:spChg chg="mod">
          <ac:chgData name="铭杨 李" userId="6dcb8bdce4c30bfd" providerId="LiveId" clId="{900FC300-6B12-45DF-AEC9-39375DE6EA5A}" dt="2024-06-15T09:02:40.736" v="1704" actId="1076"/>
          <ac:spMkLst>
            <pc:docMk/>
            <pc:sldMk cId="2264045685" sldId="310"/>
            <ac:spMk id="14" creationId="{26258993-B159-AA21-CF1A-D46EDB396DDC}"/>
          </ac:spMkLst>
        </pc:spChg>
        <pc:spChg chg="mod">
          <ac:chgData name="铭杨 李" userId="6dcb8bdce4c30bfd" providerId="LiveId" clId="{900FC300-6B12-45DF-AEC9-39375DE6EA5A}" dt="2024-06-15T09:02:40.736" v="1704" actId="1076"/>
          <ac:spMkLst>
            <pc:docMk/>
            <pc:sldMk cId="2264045685" sldId="310"/>
            <ac:spMk id="29" creationId="{E1036F91-7C8A-31D8-2055-DDF46DCE1C05}"/>
          </ac:spMkLst>
        </pc:spChg>
        <pc:spChg chg="mod">
          <ac:chgData name="铭杨 李" userId="6dcb8bdce4c30bfd" providerId="LiveId" clId="{900FC300-6B12-45DF-AEC9-39375DE6EA5A}" dt="2024-06-15T09:02:40.736" v="1704" actId="1076"/>
          <ac:spMkLst>
            <pc:docMk/>
            <pc:sldMk cId="2264045685" sldId="310"/>
            <ac:spMk id="39" creationId="{D89F47E3-C69E-EFAD-8B51-637ACA3F5615}"/>
          </ac:spMkLst>
        </pc:spChg>
        <pc:spChg chg="mod">
          <ac:chgData name="铭杨 李" userId="6dcb8bdce4c30bfd" providerId="LiveId" clId="{900FC300-6B12-45DF-AEC9-39375DE6EA5A}" dt="2024-06-15T09:02:40.736" v="1704" actId="1076"/>
          <ac:spMkLst>
            <pc:docMk/>
            <pc:sldMk cId="2264045685" sldId="310"/>
            <ac:spMk id="40" creationId="{98B9BF0D-C70E-56A8-3705-CBE92A76F0B1}"/>
          </ac:spMkLst>
        </pc:spChg>
        <pc:cxnChg chg="mod">
          <ac:chgData name="铭杨 李" userId="6dcb8bdce4c30bfd" providerId="LiveId" clId="{900FC300-6B12-45DF-AEC9-39375DE6EA5A}" dt="2024-06-15T09:02:40.736" v="1704" actId="1076"/>
          <ac:cxnSpMkLst>
            <pc:docMk/>
            <pc:sldMk cId="2264045685" sldId="310"/>
            <ac:cxnSpMk id="41" creationId="{BA556D62-792C-4995-8391-A586BA49A9DB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263611670" sldId="311"/>
        </pc:sldMkLst>
        <pc:spChg chg="mod">
          <ac:chgData name="铭杨 李" userId="6dcb8bdce4c30bfd" providerId="LiveId" clId="{900FC300-6B12-45DF-AEC9-39375DE6EA5A}" dt="2024-06-15T09:03:17.585" v="1712" actId="1076"/>
          <ac:spMkLst>
            <pc:docMk/>
            <pc:sldMk cId="2263611670" sldId="311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9:03:20.405" v="1713" actId="1076"/>
          <ac:spMkLst>
            <pc:docMk/>
            <pc:sldMk cId="2263611670" sldId="311"/>
            <ac:spMk id="37" creationId="{72DF0F28-6163-A02F-B57A-21F84F2FCD6B}"/>
          </ac:spMkLst>
        </pc:spChg>
        <pc:cxnChg chg="mod">
          <ac:chgData name="铭杨 李" userId="6dcb8bdce4c30bfd" providerId="LiveId" clId="{900FC300-6B12-45DF-AEC9-39375DE6EA5A}" dt="2024-06-15T09:03:14.096" v="1711" actId="14100"/>
          <ac:cxnSpMkLst>
            <pc:docMk/>
            <pc:sldMk cId="2263611670" sldId="311"/>
            <ac:cxnSpMk id="15" creationId="{D7922464-77DD-4B16-722B-73775BC4E3A0}"/>
          </ac:cxnSpMkLst>
        </pc:cxnChg>
        <pc:cxnChg chg="mod">
          <ac:chgData name="铭杨 李" userId="6dcb8bdce4c30bfd" providerId="LiveId" clId="{900FC300-6B12-45DF-AEC9-39375DE6EA5A}" dt="2024-06-15T09:03:06.341" v="1709" actId="1076"/>
          <ac:cxnSpMkLst>
            <pc:docMk/>
            <pc:sldMk cId="2263611670" sldId="311"/>
            <ac:cxnSpMk id="36" creationId="{7CD01F28-EAD6-5F27-6899-25857B2E9029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154341698" sldId="312"/>
        </pc:sldMkLst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14" creationId="{26258993-B159-AA21-CF1A-D46EDB396DDC}"/>
          </ac:spMkLst>
        </pc:spChg>
        <pc:spChg chg="mod">
          <ac:chgData name="铭杨 李" userId="6dcb8bdce4c30bfd" providerId="LiveId" clId="{900FC300-6B12-45DF-AEC9-39375DE6EA5A}" dt="2024-06-15T09:03:54.660" v="1736" actId="20577"/>
          <ac:spMkLst>
            <pc:docMk/>
            <pc:sldMk cId="3154341698" sldId="312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9:03:45.342" v="1717" actId="1076"/>
          <ac:spMkLst>
            <pc:docMk/>
            <pc:sldMk cId="3154341698" sldId="312"/>
            <ac:spMk id="19" creationId="{5FE6B967-FBE7-2B06-9F84-2C920096DEE4}"/>
          </ac:spMkLst>
        </pc:spChg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29" creationId="{E1036F91-7C8A-31D8-2055-DDF46DCE1C05}"/>
          </ac:spMkLst>
        </pc:spChg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37" creationId="{72DF0F28-6163-A02F-B57A-21F84F2FCD6B}"/>
          </ac:spMkLst>
        </pc:spChg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39" creationId="{D89F47E3-C69E-EFAD-8B51-637ACA3F5615}"/>
          </ac:spMkLst>
        </pc:spChg>
        <pc:spChg chg="mod">
          <ac:chgData name="铭杨 李" userId="6dcb8bdce4c30bfd" providerId="LiveId" clId="{900FC300-6B12-45DF-AEC9-39375DE6EA5A}" dt="2024-06-15T09:03:30.028" v="1715" actId="1076"/>
          <ac:spMkLst>
            <pc:docMk/>
            <pc:sldMk cId="3154341698" sldId="312"/>
            <ac:spMk id="40" creationId="{98B9BF0D-C70E-56A8-3705-CBE92A76F0B1}"/>
          </ac:spMkLst>
        </pc:spChg>
        <pc:cxnChg chg="mod">
          <ac:chgData name="铭杨 李" userId="6dcb8bdce4c30bfd" providerId="LiveId" clId="{900FC300-6B12-45DF-AEC9-39375DE6EA5A}" dt="2024-06-15T09:03:30.028" v="1715" actId="1076"/>
          <ac:cxnSpMkLst>
            <pc:docMk/>
            <pc:sldMk cId="3154341698" sldId="312"/>
            <ac:cxnSpMk id="15" creationId="{D7922464-77DD-4B16-722B-73775BC4E3A0}"/>
          </ac:cxnSpMkLst>
        </pc:cxnChg>
        <pc:cxnChg chg="mod">
          <ac:chgData name="铭杨 李" userId="6dcb8bdce4c30bfd" providerId="LiveId" clId="{900FC300-6B12-45DF-AEC9-39375DE6EA5A}" dt="2024-06-15T09:03:30.028" v="1715" actId="1076"/>
          <ac:cxnSpMkLst>
            <pc:docMk/>
            <pc:sldMk cId="3154341698" sldId="312"/>
            <ac:cxnSpMk id="41" creationId="{BA556D62-792C-4995-8391-A586BA49A9DB}"/>
          </ac:cxnSpMkLst>
        </pc:cxn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137388129" sldId="313"/>
        </pc:sldMkLst>
        <pc:spChg chg="mod">
          <ac:chgData name="铭杨 李" userId="6dcb8bdce4c30bfd" providerId="LiveId" clId="{900FC300-6B12-45DF-AEC9-39375DE6EA5A}" dt="2024-06-15T09:04:35.478" v="1742" actId="108"/>
          <ac:spMkLst>
            <pc:docMk/>
            <pc:sldMk cId="1137388129" sldId="313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9:04:15.469" v="1741" actId="108"/>
          <ac:spMkLst>
            <pc:docMk/>
            <pc:sldMk cId="1137388129" sldId="313"/>
            <ac:spMk id="14" creationId="{26258993-B159-AA21-CF1A-D46EDB396DDC}"/>
          </ac:spMkLst>
        </pc:spChg>
        <pc:spChg chg="mod">
          <ac:chgData name="铭杨 李" userId="6dcb8bdce4c30bfd" providerId="LiveId" clId="{900FC300-6B12-45DF-AEC9-39375DE6EA5A}" dt="2024-06-15T09:04:05.091" v="1739" actId="1076"/>
          <ac:spMkLst>
            <pc:docMk/>
            <pc:sldMk cId="1137388129" sldId="313"/>
            <ac:spMk id="17" creationId="{0DF46410-AECE-FC21-0D8E-4B98E9F3772B}"/>
          </ac:spMkLst>
        </pc:spChg>
        <pc:spChg chg="del">
          <ac:chgData name="铭杨 李" userId="6dcb8bdce4c30bfd" providerId="LiveId" clId="{900FC300-6B12-45DF-AEC9-39375DE6EA5A}" dt="2024-06-15T09:04:03.079" v="1738" actId="478"/>
          <ac:spMkLst>
            <pc:docMk/>
            <pc:sldMk cId="1137388129" sldId="313"/>
            <ac:spMk id="19" creationId="{5FE6B967-FBE7-2B06-9F84-2C920096DEE4}"/>
          </ac:spMkLst>
        </pc:spChg>
        <pc:spChg chg="mod">
          <ac:chgData name="铭杨 李" userId="6dcb8bdce4c30bfd" providerId="LiveId" clId="{900FC300-6B12-45DF-AEC9-39375DE6EA5A}" dt="2024-06-15T09:04:39.476" v="1743" actId="108"/>
          <ac:spMkLst>
            <pc:docMk/>
            <pc:sldMk cId="1137388129" sldId="313"/>
            <ac:spMk id="39" creationId="{D89F47E3-C69E-EFAD-8B51-637ACA3F5615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650625442" sldId="314"/>
        </pc:sldMkLst>
        <pc:spChg chg="mod">
          <ac:chgData name="铭杨 李" userId="6dcb8bdce4c30bfd" providerId="LiveId" clId="{900FC300-6B12-45DF-AEC9-39375DE6EA5A}" dt="2024-06-15T09:06:37.600" v="1753" actId="20577"/>
          <ac:spMkLst>
            <pc:docMk/>
            <pc:sldMk cId="650625442" sldId="314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9:06:45.305" v="1755" actId="1076"/>
          <ac:spMkLst>
            <pc:docMk/>
            <pc:sldMk cId="650625442" sldId="314"/>
            <ac:spMk id="31" creationId="{A03E3C87-C658-B1E3-AAC3-4039FC36B2A0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376990067" sldId="315"/>
        </pc:sldMkLst>
        <pc:spChg chg="mod">
          <ac:chgData name="铭杨 李" userId="6dcb8bdce4c30bfd" providerId="LiveId" clId="{900FC300-6B12-45DF-AEC9-39375DE6EA5A}" dt="2024-06-15T09:06:51.118" v="1757" actId="1076"/>
          <ac:spMkLst>
            <pc:docMk/>
            <pc:sldMk cId="1376990067" sldId="315"/>
            <ac:spMk id="31" creationId="{A03E3C87-C658-B1E3-AAC3-4039FC36B2A0}"/>
          </ac:spMkLst>
        </pc:spChg>
      </pc:sldChg>
      <pc:sldChg chg="add del">
        <pc:chgData name="铭杨 李" userId="6dcb8bdce4c30bfd" providerId="LiveId" clId="{900FC300-6B12-45DF-AEC9-39375DE6EA5A}" dt="2024-06-15T09:06:53.397" v="1759"/>
        <pc:sldMkLst>
          <pc:docMk/>
          <pc:sldMk cId="124112017" sldId="316"/>
        </pc:sldMkLst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55051811" sldId="316"/>
        </pc:sldMkLst>
        <pc:spChg chg="mod">
          <ac:chgData name="铭杨 李" userId="6dcb8bdce4c30bfd" providerId="LiveId" clId="{900FC300-6B12-45DF-AEC9-39375DE6EA5A}" dt="2024-06-15T09:06:57.133" v="1761" actId="1076"/>
          <ac:spMkLst>
            <pc:docMk/>
            <pc:sldMk cId="455051811" sldId="316"/>
            <ac:spMk id="31" creationId="{A03E3C87-C658-B1E3-AAC3-4039FC36B2A0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537770634" sldId="317"/>
        </pc:sldMkLst>
        <pc:spChg chg="mod">
          <ac:chgData name="铭杨 李" userId="6dcb8bdce4c30bfd" providerId="LiveId" clId="{900FC300-6B12-45DF-AEC9-39375DE6EA5A}" dt="2024-06-15T09:07:01.828" v="1763" actId="1076"/>
          <ac:spMkLst>
            <pc:docMk/>
            <pc:sldMk cId="2537770634" sldId="317"/>
            <ac:spMk id="31" creationId="{A03E3C87-C658-B1E3-AAC3-4039FC36B2A0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585128355" sldId="318"/>
        </pc:sldMkLst>
        <pc:spChg chg="add mod ord">
          <ac:chgData name="铭杨 李" userId="6dcb8bdce4c30bfd" providerId="LiveId" clId="{900FC300-6B12-45DF-AEC9-39375DE6EA5A}" dt="2024-06-15T09:07:20.056" v="1769" actId="167"/>
          <ac:spMkLst>
            <pc:docMk/>
            <pc:sldMk cId="585128355" sldId="318"/>
            <ac:spMk id="16" creationId="{55BE880A-4923-DA30-7F14-0A49EBCBD208}"/>
          </ac:spMkLst>
        </pc:spChg>
        <pc:spChg chg="add mod">
          <ac:chgData name="铭杨 李" userId="6dcb8bdce4c30bfd" providerId="LiveId" clId="{900FC300-6B12-45DF-AEC9-39375DE6EA5A}" dt="2024-06-15T09:07:43.324" v="1808" actId="20577"/>
          <ac:spMkLst>
            <pc:docMk/>
            <pc:sldMk cId="585128355" sldId="318"/>
            <ac:spMk id="19" creationId="{DFD76D87-56FD-949A-5528-2C438069D970}"/>
          </ac:spMkLst>
        </pc:spChg>
        <pc:spChg chg="mod">
          <ac:chgData name="铭杨 李" userId="6dcb8bdce4c30bfd" providerId="LiveId" clId="{900FC300-6B12-45DF-AEC9-39375DE6EA5A}" dt="2024-06-15T09:07:24.905" v="1770" actId="1076"/>
          <ac:spMkLst>
            <pc:docMk/>
            <pc:sldMk cId="585128355" sldId="318"/>
            <ac:spMk id="31" creationId="{A03E3C87-C658-B1E3-AAC3-4039FC36B2A0}"/>
          </ac:spMkLst>
        </pc:spChg>
        <pc:cxnChg chg="add mod">
          <ac:chgData name="铭杨 李" userId="6dcb8bdce4c30bfd" providerId="LiveId" clId="{900FC300-6B12-45DF-AEC9-39375DE6EA5A}" dt="2024-06-15T09:07:17.176" v="1768" actId="962"/>
          <ac:cxnSpMkLst>
            <pc:docMk/>
            <pc:sldMk cId="585128355" sldId="318"/>
            <ac:cxnSpMk id="18" creationId="{772A87B4-69F2-97A9-0469-C85A48D638DE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89242330" sldId="319"/>
        </pc:sldMkLst>
        <pc:spChg chg="mod">
          <ac:chgData name="铭杨 李" userId="6dcb8bdce4c30bfd" providerId="LiveId" clId="{900FC300-6B12-45DF-AEC9-39375DE6EA5A}" dt="2024-06-15T09:08:22.630" v="1844" actId="108"/>
          <ac:spMkLst>
            <pc:docMk/>
            <pc:sldMk cId="89242330" sldId="319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9:08:16.262" v="1843" actId="108"/>
          <ac:spMkLst>
            <pc:docMk/>
            <pc:sldMk cId="89242330" sldId="319"/>
            <ac:spMk id="14" creationId="{26258993-B159-AA21-CF1A-D46EDB396DDC}"/>
          </ac:spMkLst>
        </pc:spChg>
        <pc:spChg chg="del">
          <ac:chgData name="铭杨 李" userId="6dcb8bdce4c30bfd" providerId="LiveId" clId="{900FC300-6B12-45DF-AEC9-39375DE6EA5A}" dt="2024-06-15T09:07:47.318" v="1810" actId="478"/>
          <ac:spMkLst>
            <pc:docMk/>
            <pc:sldMk cId="89242330" sldId="319"/>
            <ac:spMk id="17" creationId="{0DF46410-AECE-FC21-0D8E-4B98E9F3772B}"/>
          </ac:spMkLst>
        </pc:spChg>
        <pc:spChg chg="mod">
          <ac:chgData name="铭杨 李" userId="6dcb8bdce4c30bfd" providerId="LiveId" clId="{900FC300-6B12-45DF-AEC9-39375DE6EA5A}" dt="2024-06-15T09:07:50.180" v="1811" actId="1076"/>
          <ac:spMkLst>
            <pc:docMk/>
            <pc:sldMk cId="89242330" sldId="319"/>
            <ac:spMk id="19" creationId="{DFD76D87-56FD-949A-5528-2C438069D970}"/>
          </ac:spMkLst>
        </pc:spChg>
        <pc:spChg chg="add mod">
          <ac:chgData name="铭杨 李" userId="6dcb8bdce4c30bfd" providerId="LiveId" clId="{900FC300-6B12-45DF-AEC9-39375DE6EA5A}" dt="2024-06-15T09:08:51.839" v="1853" actId="20577"/>
          <ac:spMkLst>
            <pc:docMk/>
            <pc:sldMk cId="89242330" sldId="319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5T09:08:31.114" v="1845" actId="108"/>
          <ac:spMkLst>
            <pc:docMk/>
            <pc:sldMk cId="89242330" sldId="319"/>
            <ac:spMk id="39" creationId="{D89F47E3-C69E-EFAD-8B51-637ACA3F5615}"/>
          </ac:spMkLst>
        </pc:sp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4061320355" sldId="320"/>
        </pc:sldMkLst>
        <pc:spChg chg="add del mod">
          <ac:chgData name="铭杨 李" userId="6dcb8bdce4c30bfd" providerId="LiveId" clId="{900FC300-6B12-45DF-AEC9-39375DE6EA5A}" dt="2024-06-15T09:09:13.967" v="1870" actId="20577"/>
          <ac:spMkLst>
            <pc:docMk/>
            <pc:sldMk cId="4061320355" sldId="320"/>
            <ac:spMk id="19" creationId="{DFD76D87-56FD-949A-5528-2C438069D970}"/>
          </ac:spMkLst>
        </pc:spChg>
        <pc:spChg chg="mod">
          <ac:chgData name="铭杨 李" userId="6dcb8bdce4c30bfd" providerId="LiveId" clId="{900FC300-6B12-45DF-AEC9-39375DE6EA5A}" dt="2024-06-15T09:08:53.883" v="1854" actId="20577"/>
          <ac:spMkLst>
            <pc:docMk/>
            <pc:sldMk cId="4061320355" sldId="320"/>
            <ac:spMk id="20" creationId="{3F535170-264E-ECFC-A3AF-7DCEC71AB622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650019718" sldId="321"/>
        </pc:sldMkLst>
        <pc:spChg chg="mod">
          <ac:chgData name="铭杨 李" userId="6dcb8bdce4c30bfd" providerId="LiveId" clId="{900FC300-6B12-45DF-AEC9-39375DE6EA5A}" dt="2024-06-15T09:09:34.028" v="1873" actId="1076"/>
          <ac:spMkLst>
            <pc:docMk/>
            <pc:sldMk cId="1650019718" sldId="321"/>
            <ac:spMk id="19" creationId="{DFD76D87-56FD-949A-5528-2C438069D970}"/>
          </ac:spMkLst>
        </pc:spChg>
        <pc:spChg chg="mod">
          <ac:chgData name="铭杨 李" userId="6dcb8bdce4c30bfd" providerId="LiveId" clId="{900FC300-6B12-45DF-AEC9-39375DE6EA5A}" dt="2024-06-15T09:09:49.191" v="1910" actId="20577"/>
          <ac:spMkLst>
            <pc:docMk/>
            <pc:sldMk cId="1650019718" sldId="321"/>
            <ac:spMk id="20" creationId="{3F535170-264E-ECFC-A3AF-7DCEC71AB622}"/>
          </ac:spMkLst>
        </pc:sp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855002556" sldId="322"/>
        </pc:sldMkLst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10" creationId="{150855AD-EA62-0117-E159-CD25F61D0999}"/>
          </ac:spMkLst>
        </pc:spChg>
        <pc:spChg chg="del">
          <ac:chgData name="铭杨 李" userId="6dcb8bdce4c30bfd" providerId="LiveId" clId="{900FC300-6B12-45DF-AEC9-39375DE6EA5A}" dt="2024-06-15T09:09:54.035" v="1912" actId="478"/>
          <ac:spMkLst>
            <pc:docMk/>
            <pc:sldMk cId="1855002556" sldId="322"/>
            <ac:spMk id="19" creationId="{DFD76D87-56FD-949A-5528-2C438069D970}"/>
          </ac:spMkLst>
        </pc:spChg>
        <pc:spChg chg="mod">
          <ac:chgData name="铭杨 李" userId="6dcb8bdce4c30bfd" providerId="LiveId" clId="{900FC300-6B12-45DF-AEC9-39375DE6EA5A}" dt="2024-06-15T09:09:56.688" v="1913" actId="1076"/>
          <ac:spMkLst>
            <pc:docMk/>
            <pc:sldMk cId="1855002556" sldId="322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5T09:11:30.607" v="1926" actId="1076"/>
          <ac:spMkLst>
            <pc:docMk/>
            <pc:sldMk cId="1855002556" sldId="322"/>
            <ac:spMk id="26" creationId="{D0AB5BE5-3449-9112-3EC4-1857AB6A988C}"/>
          </ac:spMkLst>
        </pc:spChg>
        <pc:spChg chg="add mod">
          <ac:chgData name="铭杨 李" userId="6dcb8bdce4c30bfd" providerId="LiveId" clId="{900FC300-6B12-45DF-AEC9-39375DE6EA5A}" dt="2024-06-15T09:12:30.666" v="1958" actId="20577"/>
          <ac:spMkLst>
            <pc:docMk/>
            <pc:sldMk cId="1855002556" sldId="322"/>
            <ac:spMk id="38" creationId="{B02F4035-5CBB-E302-BF72-3FD1EC39EC45}"/>
          </ac:spMkLst>
        </pc:spChg>
        <pc:cxnChg chg="mod">
          <ac:chgData name="铭杨 李" userId="6dcb8bdce4c30bfd" providerId="LiveId" clId="{900FC300-6B12-45DF-AEC9-39375DE6EA5A}" dt="2024-06-15T09:11:42.936" v="1927" actId="14100"/>
          <ac:cxnSpMkLst>
            <pc:docMk/>
            <pc:sldMk cId="1855002556" sldId="322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9:11:30.607" v="1926" actId="1076"/>
          <ac:cxnSpMkLst>
            <pc:docMk/>
            <pc:sldMk cId="1855002556" sldId="322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5T09:11:30.607" v="1926" actId="1076"/>
          <ac:cxnSpMkLst>
            <pc:docMk/>
            <pc:sldMk cId="1855002556" sldId="322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5T09:11:30.607" v="1926" actId="1076"/>
          <ac:cxnSpMkLst>
            <pc:docMk/>
            <pc:sldMk cId="1855002556" sldId="322"/>
            <ac:cxnSpMk id="12" creationId="{37066EC7-7278-94A9-4416-C09C2E9BB8FA}"/>
          </ac:cxnSpMkLst>
        </pc:cxnChg>
        <pc:cxnChg chg="mod">
          <ac:chgData name="铭杨 李" userId="6dcb8bdce4c30bfd" providerId="LiveId" clId="{900FC300-6B12-45DF-AEC9-39375DE6EA5A}" dt="2024-06-15T09:11:30.607" v="1926" actId="1076"/>
          <ac:cxnSpMkLst>
            <pc:docMk/>
            <pc:sldMk cId="1855002556" sldId="322"/>
            <ac:cxnSpMk id="13" creationId="{26F99523-6D84-BE90-94A1-5A7466AD2599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626645219" sldId="323"/>
        </pc:sldMkLst>
        <pc:spChg chg="mod">
          <ac:chgData name="铭杨 李" userId="6dcb8bdce4c30bfd" providerId="LiveId" clId="{900FC300-6B12-45DF-AEC9-39375DE6EA5A}" dt="2024-06-15T09:12:58.924" v="1964" actId="108"/>
          <ac:spMkLst>
            <pc:docMk/>
            <pc:sldMk cId="2626645219" sldId="323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9:12:54.994" v="1963" actId="108"/>
          <ac:spMkLst>
            <pc:docMk/>
            <pc:sldMk cId="2626645219" sldId="323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9:12:51.121" v="1962" actId="108"/>
          <ac:spMkLst>
            <pc:docMk/>
            <pc:sldMk cId="2626645219" sldId="323"/>
            <ac:spMk id="27" creationId="{6EDB2C54-2BBB-8B8F-3D77-17254CA41419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930503322" sldId="324"/>
        </pc:sldMkLst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14" creationId="{26258993-B159-AA21-CF1A-D46EDB396DDC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6" creationId="{D0AB5BE5-3449-9112-3EC4-1857AB6A988C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7" creationId="{6EDB2C54-2BBB-8B8F-3D77-17254CA41419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29" creationId="{E1036F91-7C8A-31D8-2055-DDF46DCE1C05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31" creationId="{A03E3C87-C658-B1E3-AAC3-4039FC36B2A0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37" creationId="{72DF0F28-6163-A02F-B57A-21F84F2FCD6B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39" creationId="{D89F47E3-C69E-EFAD-8B51-637ACA3F5615}"/>
          </ac:spMkLst>
        </pc:spChg>
        <pc:spChg chg="mod">
          <ac:chgData name="铭杨 李" userId="6dcb8bdce4c30bfd" providerId="LiveId" clId="{900FC300-6B12-45DF-AEC9-39375DE6EA5A}" dt="2024-06-15T09:14:02.991" v="1979" actId="1076"/>
          <ac:spMkLst>
            <pc:docMk/>
            <pc:sldMk cId="1930503322" sldId="324"/>
            <ac:spMk id="40" creationId="{98B9BF0D-C70E-56A8-3705-CBE92A76F0B1}"/>
          </ac:spMkLst>
        </pc:sp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12" creationId="{37066EC7-7278-94A9-4416-C09C2E9BB8FA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13" creationId="{26F99523-6D84-BE90-94A1-5A7466AD2599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15" creationId="{D7922464-77DD-4B16-722B-73775BC4E3A0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18" creationId="{772A87B4-69F2-97A9-0469-C85A48D638DE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36" creationId="{7CD01F28-EAD6-5F27-6899-25857B2E9029}"/>
          </ac:cxnSpMkLst>
        </pc:cxnChg>
        <pc:cxnChg chg="mod">
          <ac:chgData name="铭杨 李" userId="6dcb8bdce4c30bfd" providerId="LiveId" clId="{900FC300-6B12-45DF-AEC9-39375DE6EA5A}" dt="2024-06-15T09:14:02.991" v="1979" actId="1076"/>
          <ac:cxnSpMkLst>
            <pc:docMk/>
            <pc:sldMk cId="1930503322" sldId="324"/>
            <ac:cxnSpMk id="41" creationId="{BA556D62-792C-4995-8391-A586BA49A9DB}"/>
          </ac:cxnSpMkLst>
        </pc:cxn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083874656" sldId="325"/>
        </pc:sldMkLst>
        <pc:spChg chg="mod">
          <ac:chgData name="铭杨 李" userId="6dcb8bdce4c30bfd" providerId="LiveId" clId="{900FC300-6B12-45DF-AEC9-39375DE6EA5A}" dt="2024-06-15T09:15:30.381" v="1987" actId="20577"/>
          <ac:spMkLst>
            <pc:docMk/>
            <pc:sldMk cId="2083874656" sldId="325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5T09:15:39.987" v="1989" actId="1076"/>
          <ac:spMkLst>
            <pc:docMk/>
            <pc:sldMk cId="2083874656" sldId="325"/>
            <ac:spMk id="32" creationId="{5096006D-6FFA-8BFE-5CEB-7D6F68C25A2C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2767572443" sldId="326"/>
        </pc:sldMkLst>
        <pc:spChg chg="mod">
          <ac:chgData name="铭杨 李" userId="6dcb8bdce4c30bfd" providerId="LiveId" clId="{900FC300-6B12-45DF-AEC9-39375DE6EA5A}" dt="2024-06-15T09:15:45.788" v="1991" actId="1076"/>
          <ac:spMkLst>
            <pc:docMk/>
            <pc:sldMk cId="2767572443" sldId="326"/>
            <ac:spMk id="32" creationId="{5096006D-6FFA-8BFE-5CEB-7D6F68C25A2C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3336930974" sldId="327"/>
        </pc:sldMkLst>
        <pc:spChg chg="mod">
          <ac:chgData name="铭杨 李" userId="6dcb8bdce4c30bfd" providerId="LiveId" clId="{900FC300-6B12-45DF-AEC9-39375DE6EA5A}" dt="2024-06-15T09:15:50.550" v="1993" actId="1076"/>
          <ac:spMkLst>
            <pc:docMk/>
            <pc:sldMk cId="3336930974" sldId="327"/>
            <ac:spMk id="32" creationId="{5096006D-6FFA-8BFE-5CEB-7D6F68C25A2C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4081628417" sldId="328"/>
        </pc:sldMkLst>
        <pc:spChg chg="mod">
          <ac:chgData name="铭杨 李" userId="6dcb8bdce4c30bfd" providerId="LiveId" clId="{900FC300-6B12-45DF-AEC9-39375DE6EA5A}" dt="2024-06-15T09:15:55.365" v="1995" actId="1076"/>
          <ac:spMkLst>
            <pc:docMk/>
            <pc:sldMk cId="4081628417" sldId="328"/>
            <ac:spMk id="32" creationId="{5096006D-6FFA-8BFE-5CEB-7D6F68C25A2C}"/>
          </ac:spMkLst>
        </pc:spChg>
      </pc:sldChg>
      <pc:sldChg chg="addSp modSp add mod modShow">
        <pc:chgData name="铭杨 李" userId="6dcb8bdce4c30bfd" providerId="LiveId" clId="{900FC300-6B12-45DF-AEC9-39375DE6EA5A}" dt="2024-06-15T11:35:53.859" v="3305" actId="729"/>
        <pc:sldMkLst>
          <pc:docMk/>
          <pc:sldMk cId="777885664" sldId="329"/>
        </pc:sldMkLst>
        <pc:spChg chg="add mod ord">
          <ac:chgData name="铭杨 李" userId="6dcb8bdce4c30bfd" providerId="LiveId" clId="{900FC300-6B12-45DF-AEC9-39375DE6EA5A}" dt="2024-06-15T09:16:15.421" v="2002" actId="167"/>
          <ac:spMkLst>
            <pc:docMk/>
            <pc:sldMk cId="777885664" sldId="329"/>
            <ac:spMk id="17" creationId="{7F392423-0EB6-EC8F-C48F-C3D97C23A276}"/>
          </ac:spMkLst>
        </pc:spChg>
        <pc:spChg chg="add mod">
          <ac:chgData name="铭杨 李" userId="6dcb8bdce4c30bfd" providerId="LiveId" clId="{900FC300-6B12-45DF-AEC9-39375DE6EA5A}" dt="2024-06-15T09:16:36.132" v="2040" actId="20577"/>
          <ac:spMkLst>
            <pc:docMk/>
            <pc:sldMk cId="777885664" sldId="329"/>
            <ac:spMk id="21" creationId="{0927A0F6-7B3B-9FCE-3FF8-D9F86E3B3E6D}"/>
          </ac:spMkLst>
        </pc:spChg>
        <pc:spChg chg="mod">
          <ac:chgData name="铭杨 李" userId="6dcb8bdce4c30bfd" providerId="LiveId" clId="{900FC300-6B12-45DF-AEC9-39375DE6EA5A}" dt="2024-06-15T09:16:18.383" v="2003" actId="1076"/>
          <ac:spMkLst>
            <pc:docMk/>
            <pc:sldMk cId="777885664" sldId="329"/>
            <ac:spMk id="32" creationId="{5096006D-6FFA-8BFE-5CEB-7D6F68C25A2C}"/>
          </ac:spMkLst>
        </pc:spChg>
        <pc:cxnChg chg="add mod">
          <ac:chgData name="铭杨 李" userId="6dcb8bdce4c30bfd" providerId="LiveId" clId="{900FC300-6B12-45DF-AEC9-39375DE6EA5A}" dt="2024-06-15T09:16:11.251" v="2000" actId="962"/>
          <ac:cxnSpMkLst>
            <pc:docMk/>
            <pc:sldMk cId="777885664" sldId="329"/>
            <ac:cxnSpMk id="19" creationId="{192A7D3C-1251-8AD1-97CA-2BEBB6FB255F}"/>
          </ac:cxnSpMkLst>
        </pc:cxn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4258885339" sldId="330"/>
        </pc:sldMkLst>
        <pc:spChg chg="mod">
          <ac:chgData name="铭杨 李" userId="6dcb8bdce4c30bfd" providerId="LiveId" clId="{900FC300-6B12-45DF-AEC9-39375DE6EA5A}" dt="2024-06-15T09:17:14.075" v="2090" actId="108"/>
          <ac:spMkLst>
            <pc:docMk/>
            <pc:sldMk cId="4258885339" sldId="330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5T09:17:17.946" v="2091" actId="108"/>
          <ac:spMkLst>
            <pc:docMk/>
            <pc:sldMk cId="4258885339" sldId="330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5T09:17:29.421" v="2092" actId="108"/>
          <ac:spMkLst>
            <pc:docMk/>
            <pc:sldMk cId="4258885339" sldId="330"/>
            <ac:spMk id="10" creationId="{150855AD-EA62-0117-E159-CD25F61D0999}"/>
          </ac:spMkLst>
        </pc:spChg>
        <pc:spChg chg="add del mod">
          <ac:chgData name="铭杨 李" userId="6dcb8bdce4c30bfd" providerId="LiveId" clId="{900FC300-6B12-45DF-AEC9-39375DE6EA5A}" dt="2024-06-15T09:17:41.068" v="2115" actId="20577"/>
          <ac:spMkLst>
            <pc:docMk/>
            <pc:sldMk cId="4258885339" sldId="330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5T09:16:58.655" v="2070" actId="20577"/>
          <ac:spMkLst>
            <pc:docMk/>
            <pc:sldMk cId="4258885339" sldId="330"/>
            <ac:spMk id="21" creationId="{0927A0F6-7B3B-9FCE-3FF8-D9F86E3B3E6D}"/>
          </ac:spMkLst>
        </pc:spChg>
      </pc:sldChg>
      <pc:sldChg chg="addSp 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2157074716" sldId="331"/>
        </pc:sldMkLst>
        <pc:spChg chg="mod">
          <ac:chgData name="铭杨 李" userId="6dcb8bdce4c30bfd" providerId="LiveId" clId="{900FC300-6B12-45DF-AEC9-39375DE6EA5A}" dt="2024-06-15T09:18:48.180" v="2162" actId="108"/>
          <ac:spMkLst>
            <pc:docMk/>
            <pc:sldMk cId="2157074716" sldId="331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5T09:18:41.813" v="2160" actId="108"/>
          <ac:spMkLst>
            <pc:docMk/>
            <pc:sldMk cId="2157074716" sldId="331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9:18:06.071" v="2123" actId="1076"/>
          <ac:spMkLst>
            <pc:docMk/>
            <pc:sldMk cId="2157074716" sldId="331"/>
            <ac:spMk id="20" creationId="{3F535170-264E-ECFC-A3AF-7DCEC71AB622}"/>
          </ac:spMkLst>
        </pc:spChg>
        <pc:spChg chg="add del mod">
          <ac:chgData name="铭杨 李" userId="6dcb8bdce4c30bfd" providerId="LiveId" clId="{900FC300-6B12-45DF-AEC9-39375DE6EA5A}" dt="2024-06-15T09:18:16.036" v="2153" actId="20577"/>
          <ac:spMkLst>
            <pc:docMk/>
            <pc:sldMk cId="2157074716" sldId="331"/>
            <ac:spMk id="21" creationId="{0927A0F6-7B3B-9FCE-3FF8-D9F86E3B3E6D}"/>
          </ac:spMkLst>
        </pc:spChg>
        <pc:spChg chg="mod">
          <ac:chgData name="铭杨 李" userId="6dcb8bdce4c30bfd" providerId="LiveId" clId="{900FC300-6B12-45DF-AEC9-39375DE6EA5A}" dt="2024-06-15T09:18:39.242" v="2159" actId="108"/>
          <ac:spMkLst>
            <pc:docMk/>
            <pc:sldMk cId="2157074716" sldId="331"/>
            <ac:spMk id="27" creationId="{6EDB2C54-2BBB-8B8F-3D77-17254CA41419}"/>
          </ac:spMkLst>
        </pc:spChg>
        <pc:spChg chg="mod">
          <ac:chgData name="铭杨 李" userId="6dcb8bdce4c30bfd" providerId="LiveId" clId="{900FC300-6B12-45DF-AEC9-39375DE6EA5A}" dt="2024-06-15T09:18:45.525" v="2161" actId="108"/>
          <ac:spMkLst>
            <pc:docMk/>
            <pc:sldMk cId="2157074716" sldId="331"/>
            <ac:spMk id="39" creationId="{D89F47E3-C69E-EFAD-8B51-637ACA3F5615}"/>
          </ac:spMkLst>
        </pc:spChg>
      </pc:sldChg>
      <pc:sldChg chg="modSp add mod modShow">
        <pc:chgData name="铭杨 李" userId="6dcb8bdce4c30bfd" providerId="LiveId" clId="{900FC300-6B12-45DF-AEC9-39375DE6EA5A}" dt="2024-06-15T11:35:53.859" v="3305" actId="729"/>
        <pc:sldMkLst>
          <pc:docMk/>
          <pc:sldMk cId="1838314402" sldId="332"/>
        </pc:sldMkLst>
        <pc:spChg chg="mod">
          <ac:chgData name="铭杨 李" userId="6dcb8bdce4c30bfd" providerId="LiveId" clId="{900FC300-6B12-45DF-AEC9-39375DE6EA5A}" dt="2024-06-15T09:19:29.477" v="2187" actId="108"/>
          <ac:spMkLst>
            <pc:docMk/>
            <pc:sldMk cId="1838314402" sldId="332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5T09:19:12.622" v="2186" actId="20577"/>
          <ac:spMkLst>
            <pc:docMk/>
            <pc:sldMk cId="1838314402" sldId="332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5T09:19:01.227" v="2164" actId="1076"/>
          <ac:spMkLst>
            <pc:docMk/>
            <pc:sldMk cId="1838314402" sldId="332"/>
            <ac:spMk id="21" creationId="{0927A0F6-7B3B-9FCE-3FF8-D9F86E3B3E6D}"/>
          </ac:spMkLst>
        </pc:spChg>
      </pc:sldChg>
      <pc:sldChg chg="delSp modSp add mod modShow">
        <pc:chgData name="铭杨 李" userId="6dcb8bdce4c30bfd" providerId="LiveId" clId="{900FC300-6B12-45DF-AEC9-39375DE6EA5A}" dt="2024-06-15T11:35:53.859" v="3305" actId="729"/>
        <pc:sldMkLst>
          <pc:docMk/>
          <pc:sldMk cId="1445704872" sldId="333"/>
        </pc:sldMkLst>
        <pc:spChg chg="mod">
          <ac:chgData name="铭杨 李" userId="6dcb8bdce4c30bfd" providerId="LiveId" clId="{900FC300-6B12-45DF-AEC9-39375DE6EA5A}" dt="2024-06-15T09:19:44.277" v="2206" actId="20577"/>
          <ac:spMkLst>
            <pc:docMk/>
            <pc:sldMk cId="1445704872" sldId="333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5T09:19:34.889" v="2189" actId="478"/>
          <ac:spMkLst>
            <pc:docMk/>
            <pc:sldMk cId="1445704872" sldId="333"/>
            <ac:spMk id="21" creationId="{0927A0F6-7B3B-9FCE-3FF8-D9F86E3B3E6D}"/>
          </ac:spMkLst>
        </pc:sp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2359202531" sldId="334"/>
        </pc:sldMkLst>
        <pc:spChg chg="mod">
          <ac:chgData name="铭杨 李" userId="6dcb8bdce4c30bfd" providerId="LiveId" clId="{900FC300-6B12-45DF-AEC9-39375DE6EA5A}" dt="2024-06-15T10:46:55.855" v="2437" actId="20577"/>
          <ac:spMkLst>
            <pc:docMk/>
            <pc:sldMk cId="2359202531" sldId="334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10:46:58.310" v="2438" actId="20577"/>
          <ac:spMkLst>
            <pc:docMk/>
            <pc:sldMk cId="2359202531" sldId="334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10:47:01.320" v="2439" actId="20577"/>
          <ac:spMkLst>
            <pc:docMk/>
            <pc:sldMk cId="2359202531" sldId="334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10:47:02.638" v="2441" actId="20577"/>
          <ac:spMkLst>
            <pc:docMk/>
            <pc:sldMk cId="2359202531" sldId="334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5T10:47:08.768" v="2443" actId="20577"/>
          <ac:spMkLst>
            <pc:docMk/>
            <pc:sldMk cId="2359202531" sldId="334"/>
            <ac:spMk id="26" creationId="{D0AB5BE5-3449-9112-3EC4-1857AB6A988C}"/>
          </ac:spMkLst>
        </pc:spChg>
        <pc:spChg chg="mod">
          <ac:chgData name="铭杨 李" userId="6dcb8bdce4c30bfd" providerId="LiveId" clId="{900FC300-6B12-45DF-AEC9-39375DE6EA5A}" dt="2024-06-15T10:47:10.613" v="2447" actId="20577"/>
          <ac:spMkLst>
            <pc:docMk/>
            <pc:sldMk cId="2359202531" sldId="334"/>
            <ac:spMk id="27" creationId="{6EDB2C54-2BBB-8B8F-3D77-17254CA41419}"/>
          </ac:spMkLst>
        </pc:spChg>
        <pc:spChg chg="mod">
          <ac:chgData name="铭杨 李" userId="6dcb8bdce4c30bfd" providerId="LiveId" clId="{900FC300-6B12-45DF-AEC9-39375DE6EA5A}" dt="2024-06-15T10:47:13.031" v="2448" actId="20577"/>
          <ac:spMkLst>
            <pc:docMk/>
            <pc:sldMk cId="2359202531" sldId="334"/>
            <ac:spMk id="28" creationId="{914890CE-01DE-7A69-5FA3-1C49A666BEC1}"/>
          </ac:spMkLst>
        </pc:spChg>
        <pc:spChg chg="mod">
          <ac:chgData name="铭杨 李" userId="6dcb8bdce4c30bfd" providerId="LiveId" clId="{900FC300-6B12-45DF-AEC9-39375DE6EA5A}" dt="2024-06-15T10:47:14.609" v="2450" actId="20577"/>
          <ac:spMkLst>
            <pc:docMk/>
            <pc:sldMk cId="2359202531" sldId="334"/>
            <ac:spMk id="29" creationId="{E1036F91-7C8A-31D8-2055-DDF46DCE1C05}"/>
          </ac:spMkLst>
        </pc:spChg>
        <pc:spChg chg="mod">
          <ac:chgData name="铭杨 李" userId="6dcb8bdce4c30bfd" providerId="LiveId" clId="{900FC300-6B12-45DF-AEC9-39375DE6EA5A}" dt="2024-06-15T10:47:20.569" v="2452" actId="20577"/>
          <ac:spMkLst>
            <pc:docMk/>
            <pc:sldMk cId="2359202531" sldId="334"/>
            <ac:spMk id="30" creationId="{95C0D78B-53BF-D7F2-AF04-2A1D4EB63A8A}"/>
          </ac:spMkLst>
        </pc:spChg>
        <pc:spChg chg="mod">
          <ac:chgData name="铭杨 李" userId="6dcb8bdce4c30bfd" providerId="LiveId" clId="{900FC300-6B12-45DF-AEC9-39375DE6EA5A}" dt="2024-06-15T10:47:22.620" v="2454" actId="20577"/>
          <ac:spMkLst>
            <pc:docMk/>
            <pc:sldMk cId="2359202531" sldId="334"/>
            <ac:spMk id="31" creationId="{A03E3C87-C658-B1E3-AAC3-4039FC36B2A0}"/>
          </ac:spMkLst>
        </pc:spChg>
        <pc:spChg chg="del mod">
          <ac:chgData name="铭杨 李" userId="6dcb8bdce4c30bfd" providerId="LiveId" clId="{900FC300-6B12-45DF-AEC9-39375DE6EA5A}" dt="2024-06-15T10:47:28.111" v="2456" actId="478"/>
          <ac:spMkLst>
            <pc:docMk/>
            <pc:sldMk cId="2359202531" sldId="334"/>
            <ac:spMk id="32" creationId="{5096006D-6FFA-8BFE-5CEB-7D6F68C25A2C}"/>
          </ac:spMkLst>
        </pc:spChg>
        <pc:spChg chg="mod">
          <ac:chgData name="铭杨 李" userId="6dcb8bdce4c30bfd" providerId="LiveId" clId="{900FC300-6B12-45DF-AEC9-39375DE6EA5A}" dt="2024-06-15T10:47:33.243" v="2459"/>
          <ac:spMkLst>
            <pc:docMk/>
            <pc:sldMk cId="2359202531" sldId="334"/>
            <ac:spMk id="35" creationId="{186BC8B4-8222-C62C-EFB5-94594C9364E0}"/>
          </ac:spMkLst>
        </pc:sp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3455756860" sldId="335"/>
        </pc:sldMkLst>
        <pc:spChg chg="mod">
          <ac:chgData name="铭杨 李" userId="6dcb8bdce4c30bfd" providerId="LiveId" clId="{900FC300-6B12-45DF-AEC9-39375DE6EA5A}" dt="2024-06-15T10:28:34.198" v="2209" actId="207"/>
          <ac:spMkLst>
            <pc:docMk/>
            <pc:sldMk cId="3455756860" sldId="335"/>
            <ac:spMk id="2" creationId="{BF9C0136-9393-E62C-724C-2FF60E1222D3}"/>
          </ac:spMkLst>
        </pc:spChg>
        <pc:spChg chg="add mod">
          <ac:chgData name="铭杨 李" userId="6dcb8bdce4c30bfd" providerId="LiveId" clId="{900FC300-6B12-45DF-AEC9-39375DE6EA5A}" dt="2024-06-15T10:47:51.508" v="2464" actId="1076"/>
          <ac:spMkLst>
            <pc:docMk/>
            <pc:sldMk cId="3455756860" sldId="335"/>
            <ac:spMk id="3" creationId="{7E66FE4C-3B36-69CB-2B86-97E996BC375E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4" creationId="{16DC9036-B687-ADF7-466C-49F1DA211754}"/>
          </ac:spMkLst>
        </pc:spChg>
        <pc:spChg chg="del">
          <ac:chgData name="铭杨 李" userId="6dcb8bdce4c30bfd" providerId="LiveId" clId="{900FC300-6B12-45DF-AEC9-39375DE6EA5A}" dt="2024-06-15T10:29:03.492" v="2217" actId="478"/>
          <ac:spMkLst>
            <pc:docMk/>
            <pc:sldMk cId="3455756860" sldId="335"/>
            <ac:spMk id="5" creationId="{35F92370-33CE-F13D-0B35-B88AD3DAE30F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6" creationId="{7B72334B-30BB-6BEC-7E3F-66971034CE05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7" creationId="{18ED4F55-C276-A44D-DD7D-89EEFD2FAAD4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8" creationId="{F142A338-1CAC-5159-2A52-8CECABB7B13A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9" creationId="{70F1566C-1006-A3BD-4B31-150F586C918B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10" creationId="{6E631F7B-DA78-AD02-E5FF-823FF13D768E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11" creationId="{15B17B14-247A-3162-A221-68EB0B69B18B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12" creationId="{7461F74B-2DF0-3F20-6CF4-FBC7007F41AB}"/>
          </ac:spMkLst>
        </pc:spChg>
        <pc:spChg chg="add mod">
          <ac:chgData name="铭杨 李" userId="6dcb8bdce4c30bfd" providerId="LiveId" clId="{900FC300-6B12-45DF-AEC9-39375DE6EA5A}" dt="2024-06-15T10:47:43.971" v="2462"/>
          <ac:spMkLst>
            <pc:docMk/>
            <pc:sldMk cId="3455756860" sldId="335"/>
            <ac:spMk id="13" creationId="{5915844B-427E-92E0-96B0-36FC428582EF}"/>
          </ac:spMkLst>
        </pc:spChg>
        <pc:spChg chg="del">
          <ac:chgData name="铭杨 李" userId="6dcb8bdce4c30bfd" providerId="LiveId" clId="{900FC300-6B12-45DF-AEC9-39375DE6EA5A}" dt="2024-06-15T10:47:46.920" v="2463" actId="478"/>
          <ac:spMkLst>
            <pc:docMk/>
            <pc:sldMk cId="3455756860" sldId="335"/>
            <ac:spMk id="22" creationId="{524D3AE5-7F18-68B3-4C92-034974CE0BE5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3" creationId="{B3D110C4-F769-9571-0BFC-DA2B26F50EF0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4" creationId="{253E73B6-4D8F-61F0-803C-C8837E374CC9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5" creationId="{0E0719FC-41A0-B517-B670-238E2380E5AA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6" creationId="{D0AB5BE5-3449-9112-3EC4-1857AB6A988C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7" creationId="{6EDB2C54-2BBB-8B8F-3D77-17254CA41419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8" creationId="{914890CE-01DE-7A69-5FA3-1C49A666BEC1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29" creationId="{E1036F91-7C8A-31D8-2055-DDF46DCE1C05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30" creationId="{95C0D78B-53BF-D7F2-AF04-2A1D4EB63A8A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31" creationId="{A03E3C87-C658-B1E3-AAC3-4039FC36B2A0}"/>
          </ac:spMkLst>
        </pc:spChg>
        <pc:spChg chg="del mod">
          <ac:chgData name="铭杨 李" userId="6dcb8bdce4c30bfd" providerId="LiveId" clId="{900FC300-6B12-45DF-AEC9-39375DE6EA5A}" dt="2024-06-15T10:47:43.619" v="2461" actId="478"/>
          <ac:spMkLst>
            <pc:docMk/>
            <pc:sldMk cId="3455756860" sldId="335"/>
            <ac:spMk id="32" creationId="{5096006D-6FFA-8BFE-5CEB-7D6F68C25A2C}"/>
          </ac:spMkLst>
        </pc:spChg>
        <pc:spChg chg="mod">
          <ac:chgData name="铭杨 李" userId="6dcb8bdce4c30bfd" providerId="LiveId" clId="{900FC300-6B12-45DF-AEC9-39375DE6EA5A}" dt="2024-06-15T10:48:23.270" v="2469" actId="20577"/>
          <ac:spMkLst>
            <pc:docMk/>
            <pc:sldMk cId="3455756860" sldId="335"/>
            <ac:spMk id="35" creationId="{186BC8B4-8222-C62C-EFB5-94594C9364E0}"/>
          </ac:spMkLst>
        </pc:spChg>
      </pc:sldChg>
      <pc:sldChg chg="addSp delSp modSp add del mod">
        <pc:chgData name="铭杨 李" userId="6dcb8bdce4c30bfd" providerId="LiveId" clId="{900FC300-6B12-45DF-AEC9-39375DE6EA5A}" dt="2024-06-15T10:48:12.059" v="2468" actId="47"/>
        <pc:sldMkLst>
          <pc:docMk/>
          <pc:sldMk cId="1470925306" sldId="336"/>
        </pc:sldMkLst>
        <pc:spChg chg="mod">
          <ac:chgData name="铭杨 李" userId="6dcb8bdce4c30bfd" providerId="LiveId" clId="{900FC300-6B12-45DF-AEC9-39375DE6EA5A}" dt="2024-06-15T10:29:45.072" v="2226" actId="1076"/>
          <ac:spMkLst>
            <pc:docMk/>
            <pc:sldMk cId="1470925306" sldId="336"/>
            <ac:spMk id="2" creationId="{BF9C0136-9393-E62C-724C-2FF60E1222D3}"/>
          </ac:spMkLst>
        </pc:spChg>
        <pc:spChg chg="add mod ord">
          <ac:chgData name="铭杨 李" userId="6dcb8bdce4c30bfd" providerId="LiveId" clId="{900FC300-6B12-45DF-AEC9-39375DE6EA5A}" dt="2024-06-15T10:30:25.390" v="2234" actId="962"/>
          <ac:spMkLst>
            <pc:docMk/>
            <pc:sldMk cId="1470925306" sldId="336"/>
            <ac:spMk id="3" creationId="{A22CCA78-7973-DA3D-4D0B-71D3D2C8311D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0" creationId="{FA014E4A-BC0B-525C-2F91-B0AB6CBA1CB7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1" creationId="{D9142B82-BD93-4AB0-36A3-9D8181156D79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2" creationId="{46FBCCFE-B272-1688-0025-03ACADCBE7BD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3" creationId="{D3ADED21-20C3-03F3-F6CD-C85A3F32BA44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4" creationId="{F311BAA9-4598-A741-F65B-20AC7C1B450B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5" creationId="{7E553CAB-E0FF-6DCD-F4F1-8028AF6F6397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6" creationId="{31ABAA9E-B7A7-47DE-FC0F-E940AE17DFCE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7" creationId="{0F076FB5-D1D4-1A7B-9F1D-065EB9957784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8" creationId="{9CAB06AF-8B75-4205-4BD4-368377840E47}"/>
          </ac:spMkLst>
        </pc:spChg>
        <pc:spChg chg="add mod">
          <ac:chgData name="铭杨 李" userId="6dcb8bdce4c30bfd" providerId="LiveId" clId="{900FC300-6B12-45DF-AEC9-39375DE6EA5A}" dt="2024-06-15T10:48:03.526" v="2467"/>
          <ac:spMkLst>
            <pc:docMk/>
            <pc:sldMk cId="1470925306" sldId="336"/>
            <ac:spMk id="19" creationId="{29996A2C-0E2C-7F1A-BC90-D8ABE6E7FA49}"/>
          </ac:spMkLst>
        </pc:spChg>
        <pc:spChg chg="mod">
          <ac:chgData name="铭杨 李" userId="6dcb8bdce4c30bfd" providerId="LiveId" clId="{900FC300-6B12-45DF-AEC9-39375DE6EA5A}" dt="2024-06-15T10:30:10.637" v="2232" actId="1076"/>
          <ac:spMkLst>
            <pc:docMk/>
            <pc:sldMk cId="1470925306" sldId="336"/>
            <ac:spMk id="23" creationId="{B3D110C4-F769-9571-0BFC-DA2B26F50EF0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4" creationId="{253E73B6-4D8F-61F0-803C-C8837E374CC9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5" creationId="{0E0719FC-41A0-B517-B670-238E2380E5AA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6" creationId="{D0AB5BE5-3449-9112-3EC4-1857AB6A988C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7" creationId="{6EDB2C54-2BBB-8B8F-3D77-17254CA41419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8" creationId="{914890CE-01DE-7A69-5FA3-1C49A666BEC1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29" creationId="{E1036F91-7C8A-31D8-2055-DDF46DCE1C05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30" creationId="{95C0D78B-53BF-D7F2-AF04-2A1D4EB63A8A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31" creationId="{A03E3C87-C658-B1E3-AAC3-4039FC36B2A0}"/>
          </ac:spMkLst>
        </pc:spChg>
        <pc:spChg chg="del mod">
          <ac:chgData name="铭杨 李" userId="6dcb8bdce4c30bfd" providerId="LiveId" clId="{900FC300-6B12-45DF-AEC9-39375DE6EA5A}" dt="2024-06-15T10:48:02.663" v="2466" actId="478"/>
          <ac:spMkLst>
            <pc:docMk/>
            <pc:sldMk cId="1470925306" sldId="336"/>
            <ac:spMk id="32" creationId="{5096006D-6FFA-8BFE-5CEB-7D6F68C25A2C}"/>
          </ac:spMkLst>
        </pc:spChg>
        <pc:spChg chg="mod">
          <ac:chgData name="铭杨 李" userId="6dcb8bdce4c30bfd" providerId="LiveId" clId="{900FC300-6B12-45DF-AEC9-39375DE6EA5A}" dt="2024-06-15T10:29:12.929" v="2220" actId="20577"/>
          <ac:spMkLst>
            <pc:docMk/>
            <pc:sldMk cId="1470925306" sldId="336"/>
            <ac:spMk id="35" creationId="{186BC8B4-8222-C62C-EFB5-94594C9364E0}"/>
          </ac:spMkLst>
        </pc:spChg>
        <pc:cxnChg chg="add mod">
          <ac:chgData name="铭杨 李" userId="6dcb8bdce4c30bfd" providerId="LiveId" clId="{900FC300-6B12-45DF-AEC9-39375DE6EA5A}" dt="2024-06-15T10:30:19.204" v="2233" actId="962"/>
          <ac:cxnSpMkLst>
            <pc:docMk/>
            <pc:sldMk cId="1470925306" sldId="336"/>
            <ac:cxnSpMk id="5" creationId="{0E50AB3B-6883-F213-BDBB-929C87C4C027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966218212" sldId="336"/>
        </pc:sldMkLst>
        <pc:spChg chg="mod">
          <ac:chgData name="铭杨 李" userId="6dcb8bdce4c30bfd" providerId="LiveId" clId="{900FC300-6B12-45DF-AEC9-39375DE6EA5A}" dt="2024-06-15T10:48:36.020" v="2473" actId="1076"/>
          <ac:spMkLst>
            <pc:docMk/>
            <pc:sldMk cId="1966218212" sldId="336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0:48:30.758" v="2472" actId="20577"/>
          <ac:spMkLst>
            <pc:docMk/>
            <pc:sldMk cId="1966218212" sldId="336"/>
            <ac:spMk id="35" creationId="{186BC8B4-8222-C62C-EFB5-94594C9364E0}"/>
          </ac:spMkLst>
        </pc:spChg>
      </pc:sldChg>
      <pc:sldChg chg="addSp modSp add del mod">
        <pc:chgData name="铭杨 李" userId="6dcb8bdce4c30bfd" providerId="LiveId" clId="{900FC300-6B12-45DF-AEC9-39375DE6EA5A}" dt="2024-06-15T10:48:12.059" v="2468" actId="47"/>
        <pc:sldMkLst>
          <pc:docMk/>
          <pc:sldMk cId="1191412074" sldId="337"/>
        </pc:sldMkLst>
        <pc:spChg chg="add mod ord">
          <ac:chgData name="铭杨 李" userId="6dcb8bdce4c30bfd" providerId="LiveId" clId="{900FC300-6B12-45DF-AEC9-39375DE6EA5A}" dt="2024-06-15T10:42:38.750" v="2386" actId="962"/>
          <ac:spMkLst>
            <pc:docMk/>
            <pc:sldMk cId="1191412074" sldId="337"/>
            <ac:spMk id="4" creationId="{FE6FD658-C072-1901-0E9C-FF44F0D2B5C6}"/>
          </ac:spMkLst>
        </pc:spChg>
        <pc:spChg chg="add mod">
          <ac:chgData name="铭杨 李" userId="6dcb8bdce4c30bfd" providerId="LiveId" clId="{900FC300-6B12-45DF-AEC9-39375DE6EA5A}" dt="2024-06-15T10:31:43.031" v="2271" actId="1076"/>
          <ac:spMkLst>
            <pc:docMk/>
            <pc:sldMk cId="1191412074" sldId="337"/>
            <ac:spMk id="7" creationId="{2D1680D7-66C7-221E-C44E-757D26F29C2D}"/>
          </ac:spMkLst>
        </pc:spChg>
        <pc:spChg chg="add mod">
          <ac:chgData name="铭杨 李" userId="6dcb8bdce4c30bfd" providerId="LiveId" clId="{900FC300-6B12-45DF-AEC9-39375DE6EA5A}" dt="2024-06-15T10:31:39.973" v="2270" actId="1076"/>
          <ac:spMkLst>
            <pc:docMk/>
            <pc:sldMk cId="1191412074" sldId="337"/>
            <ac:spMk id="8" creationId="{AF30FA56-04C2-B528-6D03-B2A7F4288618}"/>
          </ac:spMkLst>
        </pc:spChg>
        <pc:spChg chg="mod">
          <ac:chgData name="铭杨 李" userId="6dcb8bdce4c30bfd" providerId="LiveId" clId="{900FC300-6B12-45DF-AEC9-39375DE6EA5A}" dt="2024-06-15T10:31:06.256" v="2244" actId="1076"/>
          <ac:spMkLst>
            <pc:docMk/>
            <pc:sldMk cId="1191412074" sldId="337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5T10:31:47.421" v="2279" actId="20577"/>
          <ac:spMkLst>
            <pc:docMk/>
            <pc:sldMk cId="1191412074" sldId="337"/>
            <ac:spMk id="35" creationId="{186BC8B4-8222-C62C-EFB5-94594C9364E0}"/>
          </ac:spMkLst>
        </pc:spChg>
        <pc:cxnChg chg="mod">
          <ac:chgData name="铭杨 李" userId="6dcb8bdce4c30bfd" providerId="LiveId" clId="{900FC300-6B12-45DF-AEC9-39375DE6EA5A}" dt="2024-06-15T10:30:42.492" v="2239" actId="13822"/>
          <ac:cxnSpMkLst>
            <pc:docMk/>
            <pc:sldMk cId="1191412074" sldId="337"/>
            <ac:cxnSpMk id="5" creationId="{0E50AB3B-6883-F213-BDBB-929C87C4C027}"/>
          </ac:cxnSpMkLst>
        </pc:cxnChg>
        <pc:cxnChg chg="add mod">
          <ac:chgData name="铭杨 李" userId="6dcb8bdce4c30bfd" providerId="LiveId" clId="{900FC300-6B12-45DF-AEC9-39375DE6EA5A}" dt="2024-06-15T10:42:38.750" v="2386" actId="962"/>
          <ac:cxnSpMkLst>
            <pc:docMk/>
            <pc:sldMk cId="1191412074" sldId="337"/>
            <ac:cxnSpMk id="6" creationId="{AE9A4C5B-F110-6D42-3CB1-7344A792C463}"/>
          </ac:cxnSpMkLst>
        </pc:cxn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2696834245" sldId="337"/>
        </pc:sldMkLst>
        <pc:spChg chg="ord">
          <ac:chgData name="铭杨 李" userId="6dcb8bdce4c30bfd" providerId="LiveId" clId="{900FC300-6B12-45DF-AEC9-39375DE6EA5A}" dt="2024-06-15T10:49:11.426" v="2482" actId="13244"/>
          <ac:spMkLst>
            <pc:docMk/>
            <pc:sldMk cId="2696834245" sldId="337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0:49:28.171" v="2485" actId="1076"/>
          <ac:spMkLst>
            <pc:docMk/>
            <pc:sldMk cId="2696834245" sldId="337"/>
            <ac:spMk id="4" creationId="{16DC9036-B687-ADF7-466C-49F1DA211754}"/>
          </ac:spMkLst>
        </pc:spChg>
        <pc:spChg chg="add mod ord">
          <ac:chgData name="铭杨 李" userId="6dcb8bdce4c30bfd" providerId="LiveId" clId="{900FC300-6B12-45DF-AEC9-39375DE6EA5A}" dt="2024-06-15T10:49:11.426" v="2482" actId="13244"/>
          <ac:spMkLst>
            <pc:docMk/>
            <pc:sldMk cId="2696834245" sldId="337"/>
            <ac:spMk id="5" creationId="{00CEE9DF-E19A-97E4-AF96-B5A2F788751A}"/>
          </ac:spMkLst>
        </pc:spChg>
        <pc:cxnChg chg="add mod ord">
          <ac:chgData name="铭杨 李" userId="6dcb8bdce4c30bfd" providerId="LiveId" clId="{900FC300-6B12-45DF-AEC9-39375DE6EA5A}" dt="2024-06-15T10:49:20.879" v="2484" actId="14100"/>
          <ac:cxnSpMkLst>
            <pc:docMk/>
            <pc:sldMk cId="2696834245" sldId="337"/>
            <ac:cxnSpMk id="14" creationId="{C9EFCCE8-D698-16BC-A565-D190D79D028A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943650854" sldId="338"/>
        </pc:sldMkLst>
        <pc:spChg chg="mod">
          <ac:chgData name="铭杨 李" userId="6dcb8bdce4c30bfd" providerId="LiveId" clId="{900FC300-6B12-45DF-AEC9-39375DE6EA5A}" dt="2024-06-15T10:49:37.788" v="2488" actId="1076"/>
          <ac:spMkLst>
            <pc:docMk/>
            <pc:sldMk cId="2943650854" sldId="338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0:49:33.792" v="2487" actId="20577"/>
          <ac:spMkLst>
            <pc:docMk/>
            <pc:sldMk cId="2943650854" sldId="338"/>
            <ac:spMk id="35" creationId="{186BC8B4-8222-C62C-EFB5-94594C9364E0}"/>
          </ac:spMkLst>
        </pc:spChg>
      </pc:sldChg>
      <pc:sldChg chg="addSp delSp modSp add del mod">
        <pc:chgData name="铭杨 李" userId="6dcb8bdce4c30bfd" providerId="LiveId" clId="{900FC300-6B12-45DF-AEC9-39375DE6EA5A}" dt="2024-06-15T10:48:12.059" v="2468" actId="47"/>
        <pc:sldMkLst>
          <pc:docMk/>
          <pc:sldMk cId="3364220378" sldId="338"/>
        </pc:sldMkLst>
        <pc:spChg chg="del">
          <ac:chgData name="铭杨 李" userId="6dcb8bdce4c30bfd" providerId="LiveId" clId="{900FC300-6B12-45DF-AEC9-39375DE6EA5A}" dt="2024-06-15T10:42:43.781" v="2387" actId="478"/>
          <ac:spMkLst>
            <pc:docMk/>
            <pc:sldMk cId="3364220378" sldId="338"/>
            <ac:spMk id="4" creationId="{FE6FD658-C072-1901-0E9C-FF44F0D2B5C6}"/>
          </ac:spMkLst>
        </pc:spChg>
        <pc:spChg chg="add mod">
          <ac:chgData name="铭杨 李" userId="6dcb8bdce4c30bfd" providerId="LiveId" clId="{900FC300-6B12-45DF-AEC9-39375DE6EA5A}" dt="2024-06-15T10:32:22.880" v="2310" actId="20577"/>
          <ac:spMkLst>
            <pc:docMk/>
            <pc:sldMk cId="3364220378" sldId="338"/>
            <ac:spMk id="9" creationId="{243497AA-BEA6-29B6-FEF3-1196C7D301B6}"/>
          </ac:spMkLst>
        </pc:spChg>
        <pc:spChg chg="add mod">
          <ac:chgData name="铭杨 李" userId="6dcb8bdce4c30bfd" providerId="LiveId" clId="{900FC300-6B12-45DF-AEC9-39375DE6EA5A}" dt="2024-06-15T10:32:51.545" v="2313" actId="14100"/>
          <ac:spMkLst>
            <pc:docMk/>
            <pc:sldMk cId="3364220378" sldId="338"/>
            <ac:spMk id="10" creationId="{321E7412-290F-C17D-B389-41141CDAFFB0}"/>
          </ac:spMkLst>
        </pc:spChg>
        <pc:spChg chg="add mod">
          <ac:chgData name="铭杨 李" userId="6dcb8bdce4c30bfd" providerId="LiveId" clId="{900FC300-6B12-45DF-AEC9-39375DE6EA5A}" dt="2024-06-15T10:33:07.558" v="2318" actId="1076"/>
          <ac:spMkLst>
            <pc:docMk/>
            <pc:sldMk cId="3364220378" sldId="338"/>
            <ac:spMk id="11" creationId="{A016686C-54DA-42B6-93D8-4F30D98F1F77}"/>
          </ac:spMkLst>
        </pc:spChg>
        <pc:spChg chg="add mod">
          <ac:chgData name="铭杨 李" userId="6dcb8bdce4c30bfd" providerId="LiveId" clId="{900FC300-6B12-45DF-AEC9-39375DE6EA5A}" dt="2024-06-15T10:42:44.599" v="2388"/>
          <ac:spMkLst>
            <pc:docMk/>
            <pc:sldMk cId="3364220378" sldId="338"/>
            <ac:spMk id="12" creationId="{6718A210-398D-24B8-0A94-95F92DAF07E4}"/>
          </ac:spMkLst>
        </pc:spChg>
        <pc:spChg chg="add mod">
          <ac:chgData name="铭杨 李" userId="6dcb8bdce4c30bfd" providerId="LiveId" clId="{900FC300-6B12-45DF-AEC9-39375DE6EA5A}" dt="2024-06-15T10:42:44.599" v="2388"/>
          <ac:spMkLst>
            <pc:docMk/>
            <pc:sldMk cId="3364220378" sldId="338"/>
            <ac:spMk id="13" creationId="{53F8DBD4-9CC6-D6DD-DE1B-F9AA43A449AA}"/>
          </ac:spMkLst>
        </pc:spChg>
        <pc:spChg chg="del">
          <ac:chgData name="铭杨 李" userId="6dcb8bdce4c30bfd" providerId="LiveId" clId="{900FC300-6B12-45DF-AEC9-39375DE6EA5A}" dt="2024-06-15T10:42:43.781" v="2387" actId="478"/>
          <ac:spMkLst>
            <pc:docMk/>
            <pc:sldMk cId="3364220378" sldId="338"/>
            <ac:spMk id="24" creationId="{253E73B6-4D8F-61F0-803C-C8837E374CC9}"/>
          </ac:spMkLst>
        </pc:spChg>
        <pc:cxnChg chg="del">
          <ac:chgData name="铭杨 李" userId="6dcb8bdce4c30bfd" providerId="LiveId" clId="{900FC300-6B12-45DF-AEC9-39375DE6EA5A}" dt="2024-06-15T10:42:43.781" v="2387" actId="478"/>
          <ac:cxnSpMkLst>
            <pc:docMk/>
            <pc:sldMk cId="3364220378" sldId="338"/>
            <ac:cxnSpMk id="6" creationId="{AE9A4C5B-F110-6D42-3CB1-7344A792C463}"/>
          </ac:cxnSpMkLst>
        </pc:cxnChg>
        <pc:cxnChg chg="add mod">
          <ac:chgData name="铭杨 李" userId="6dcb8bdce4c30bfd" providerId="LiveId" clId="{900FC300-6B12-45DF-AEC9-39375DE6EA5A}" dt="2024-06-15T10:42:44.599" v="2388"/>
          <ac:cxnSpMkLst>
            <pc:docMk/>
            <pc:sldMk cId="3364220378" sldId="338"/>
            <ac:cxnSpMk id="14" creationId="{CB94953B-6257-5308-212A-E9EDB73349D8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85770678" sldId="339"/>
        </pc:sldMkLst>
        <pc:spChg chg="mod">
          <ac:chgData name="铭杨 李" userId="6dcb8bdce4c30bfd" providerId="LiveId" clId="{900FC300-6B12-45DF-AEC9-39375DE6EA5A}" dt="2024-06-15T10:49:45.107" v="2490" actId="1076"/>
          <ac:spMkLst>
            <pc:docMk/>
            <pc:sldMk cId="285770678" sldId="339"/>
            <ac:spMk id="6" creationId="{7B72334B-30BB-6BEC-7E3F-66971034CE05}"/>
          </ac:spMkLst>
        </pc:spChg>
      </pc:sldChg>
      <pc:sldChg chg="addSp delSp modSp add del mod modAnim">
        <pc:chgData name="铭杨 李" userId="6dcb8bdce4c30bfd" providerId="LiveId" clId="{900FC300-6B12-45DF-AEC9-39375DE6EA5A}" dt="2024-06-15T10:48:12.059" v="2468" actId="47"/>
        <pc:sldMkLst>
          <pc:docMk/>
          <pc:sldMk cId="3571829938" sldId="339"/>
        </pc:sldMkLst>
        <pc:spChg chg="mod topLvl">
          <ac:chgData name="铭杨 李" userId="6dcb8bdce4c30bfd" providerId="LiveId" clId="{900FC300-6B12-45DF-AEC9-39375DE6EA5A}" dt="2024-06-15T10:42:57.071" v="2391" actId="1076"/>
          <ac:spMkLst>
            <pc:docMk/>
            <pc:sldMk cId="3571829938" sldId="339"/>
            <ac:spMk id="2" creationId="{BF9C0136-9393-E62C-724C-2FF60E1222D3}"/>
          </ac:spMkLst>
        </pc:spChg>
        <pc:spChg chg="del">
          <ac:chgData name="铭杨 李" userId="6dcb8bdce4c30bfd" providerId="LiveId" clId="{900FC300-6B12-45DF-AEC9-39375DE6EA5A}" dt="2024-06-15T10:42:47.505" v="2389" actId="478"/>
          <ac:spMkLst>
            <pc:docMk/>
            <pc:sldMk cId="3571829938" sldId="339"/>
            <ac:spMk id="4" creationId="{FE6FD658-C072-1901-0E9C-FF44F0D2B5C6}"/>
          </ac:spMkLst>
        </pc:spChg>
        <pc:spChg chg="del">
          <ac:chgData name="铭杨 李" userId="6dcb8bdce4c30bfd" providerId="LiveId" clId="{900FC300-6B12-45DF-AEC9-39375DE6EA5A}" dt="2024-06-15T10:42:20.381" v="2383" actId="478"/>
          <ac:spMkLst>
            <pc:docMk/>
            <pc:sldMk cId="3571829938" sldId="339"/>
            <ac:spMk id="7" creationId="{2D1680D7-66C7-221E-C44E-757D26F29C2D}"/>
          </ac:spMkLst>
        </pc:spChg>
        <pc:spChg chg="del">
          <ac:chgData name="铭杨 李" userId="6dcb8bdce4c30bfd" providerId="LiveId" clId="{900FC300-6B12-45DF-AEC9-39375DE6EA5A}" dt="2024-06-15T10:42:21.651" v="2384" actId="478"/>
          <ac:spMkLst>
            <pc:docMk/>
            <pc:sldMk cId="3571829938" sldId="339"/>
            <ac:spMk id="8" creationId="{AF30FA56-04C2-B528-6D03-B2A7F4288618}"/>
          </ac:spMkLst>
        </pc:spChg>
        <pc:spChg chg="mod">
          <ac:chgData name="铭杨 李" userId="6dcb8bdce4c30bfd" providerId="LiveId" clId="{900FC300-6B12-45DF-AEC9-39375DE6EA5A}" dt="2024-06-15T10:45:49.536" v="2436"/>
          <ac:spMkLst>
            <pc:docMk/>
            <pc:sldMk cId="3571829938" sldId="339"/>
            <ac:spMk id="9" creationId="{243497AA-BEA6-29B6-FEF3-1196C7D301B6}"/>
          </ac:spMkLst>
        </pc:spChg>
        <pc:spChg chg="del">
          <ac:chgData name="铭杨 李" userId="6dcb8bdce4c30bfd" providerId="LiveId" clId="{900FC300-6B12-45DF-AEC9-39375DE6EA5A}" dt="2024-06-15T10:33:19.272" v="2322" actId="478"/>
          <ac:spMkLst>
            <pc:docMk/>
            <pc:sldMk cId="3571829938" sldId="339"/>
            <ac:spMk id="10" creationId="{321E7412-290F-C17D-B389-41141CDAFFB0}"/>
          </ac:spMkLst>
        </pc:spChg>
        <pc:spChg chg="del">
          <ac:chgData name="铭杨 李" userId="6dcb8bdce4c30bfd" providerId="LiveId" clId="{900FC300-6B12-45DF-AEC9-39375DE6EA5A}" dt="2024-06-15T10:33:20.269" v="2323" actId="478"/>
          <ac:spMkLst>
            <pc:docMk/>
            <pc:sldMk cId="3571829938" sldId="339"/>
            <ac:spMk id="11" creationId="{A016686C-54DA-42B6-93D8-4F30D98F1F77}"/>
          </ac:spMkLst>
        </pc:spChg>
        <pc:spChg chg="add del mod topLvl">
          <ac:chgData name="铭杨 李" userId="6dcb8bdce4c30bfd" providerId="LiveId" clId="{900FC300-6B12-45DF-AEC9-39375DE6EA5A}" dt="2024-06-15T10:42:12.450" v="2382" actId="478"/>
          <ac:spMkLst>
            <pc:docMk/>
            <pc:sldMk cId="3571829938" sldId="339"/>
            <ac:spMk id="15" creationId="{789A649F-DA15-496E-5E3B-07E8A0D9A5EC}"/>
          </ac:spMkLst>
        </pc:spChg>
        <pc:spChg chg="add mod">
          <ac:chgData name="铭杨 李" userId="6dcb8bdce4c30bfd" providerId="LiveId" clId="{900FC300-6B12-45DF-AEC9-39375DE6EA5A}" dt="2024-06-15T10:42:48.420" v="2390"/>
          <ac:spMkLst>
            <pc:docMk/>
            <pc:sldMk cId="3571829938" sldId="339"/>
            <ac:spMk id="17" creationId="{BB689F26-F2DE-620A-7204-A1F39587A043}"/>
          </ac:spMkLst>
        </pc:spChg>
        <pc:spChg chg="add mod">
          <ac:chgData name="铭杨 李" userId="6dcb8bdce4c30bfd" providerId="LiveId" clId="{900FC300-6B12-45DF-AEC9-39375DE6EA5A}" dt="2024-06-15T10:42:48.420" v="2390"/>
          <ac:spMkLst>
            <pc:docMk/>
            <pc:sldMk cId="3571829938" sldId="339"/>
            <ac:spMk id="18" creationId="{35424AD1-60A9-2A52-ADC2-F79F91C278E7}"/>
          </ac:spMkLst>
        </pc:spChg>
        <pc:spChg chg="mod">
          <ac:chgData name="铭杨 李" userId="6dcb8bdce4c30bfd" providerId="LiveId" clId="{900FC300-6B12-45DF-AEC9-39375DE6EA5A}" dt="2024-06-15T10:42:57.071" v="2391" actId="1076"/>
          <ac:spMkLst>
            <pc:docMk/>
            <pc:sldMk cId="3571829938" sldId="339"/>
            <ac:spMk id="22" creationId="{524D3AE5-7F18-68B3-4C92-034974CE0BE5}"/>
          </ac:spMkLst>
        </pc:spChg>
        <pc:spChg chg="del">
          <ac:chgData name="铭杨 李" userId="6dcb8bdce4c30bfd" providerId="LiveId" clId="{900FC300-6B12-45DF-AEC9-39375DE6EA5A}" dt="2024-06-15T10:42:47.505" v="2389" actId="478"/>
          <ac:spMkLst>
            <pc:docMk/>
            <pc:sldMk cId="3571829938" sldId="339"/>
            <ac:spMk id="24" creationId="{253E73B6-4D8F-61F0-803C-C8837E374CC9}"/>
          </ac:spMkLst>
        </pc:spChg>
        <pc:spChg chg="del">
          <ac:chgData name="铭杨 李" userId="6dcb8bdce4c30bfd" providerId="LiveId" clId="{900FC300-6B12-45DF-AEC9-39375DE6EA5A}" dt="2024-06-15T10:33:12.728" v="2320" actId="478"/>
          <ac:spMkLst>
            <pc:docMk/>
            <pc:sldMk cId="3571829938" sldId="339"/>
            <ac:spMk id="35" creationId="{186BC8B4-8222-C62C-EFB5-94594C9364E0}"/>
          </ac:spMkLst>
        </pc:spChg>
        <pc:grpChg chg="add del mod ord">
          <ac:chgData name="铭杨 李" userId="6dcb8bdce4c30bfd" providerId="LiveId" clId="{900FC300-6B12-45DF-AEC9-39375DE6EA5A}" dt="2024-06-15T10:34:35.587" v="2327" actId="165"/>
          <ac:grpSpMkLst>
            <pc:docMk/>
            <pc:sldMk cId="3571829938" sldId="339"/>
            <ac:grpSpMk id="12" creationId="{9920EA4F-3E75-B5BA-6C61-3BD653BE94D0}"/>
          </ac:grpSpMkLst>
        </pc:grpChg>
        <pc:grpChg chg="add del mod ord">
          <ac:chgData name="铭杨 李" userId="6dcb8bdce4c30bfd" providerId="LiveId" clId="{900FC300-6B12-45DF-AEC9-39375DE6EA5A}" dt="2024-06-15T10:42:09.477" v="2381" actId="165"/>
          <ac:grpSpMkLst>
            <pc:docMk/>
            <pc:sldMk cId="3571829938" sldId="339"/>
            <ac:grpSpMk id="16" creationId="{7224C85E-EA49-1564-CE65-DE4C7C9A7B61}"/>
          </ac:grpSpMkLst>
        </pc:grpChg>
        <pc:cxnChg chg="mod topLvl">
          <ac:chgData name="铭杨 李" userId="6dcb8bdce4c30bfd" providerId="LiveId" clId="{900FC300-6B12-45DF-AEC9-39375DE6EA5A}" dt="2024-06-15T10:43:08.597" v="2395" actId="14100"/>
          <ac:cxnSpMkLst>
            <pc:docMk/>
            <pc:sldMk cId="3571829938" sldId="339"/>
            <ac:cxnSpMk id="5" creationId="{0E50AB3B-6883-F213-BDBB-929C87C4C027}"/>
          </ac:cxnSpMkLst>
        </pc:cxnChg>
        <pc:cxnChg chg="del">
          <ac:chgData name="铭杨 李" userId="6dcb8bdce4c30bfd" providerId="LiveId" clId="{900FC300-6B12-45DF-AEC9-39375DE6EA5A}" dt="2024-06-15T10:42:47.505" v="2389" actId="478"/>
          <ac:cxnSpMkLst>
            <pc:docMk/>
            <pc:sldMk cId="3571829938" sldId="339"/>
            <ac:cxnSpMk id="6" creationId="{AE9A4C5B-F110-6D42-3CB1-7344A792C463}"/>
          </ac:cxnSpMkLst>
        </pc:cxnChg>
        <pc:cxnChg chg="add del mod">
          <ac:chgData name="铭杨 李" userId="6dcb8bdce4c30bfd" providerId="LiveId" clId="{900FC300-6B12-45DF-AEC9-39375DE6EA5A}" dt="2024-06-15T10:34:44.253" v="2329" actId="478"/>
          <ac:cxnSpMkLst>
            <pc:docMk/>
            <pc:sldMk cId="3571829938" sldId="339"/>
            <ac:cxnSpMk id="14" creationId="{2D2735A8-14E6-DD53-542F-BB345587C000}"/>
          </ac:cxnSpMkLst>
        </pc:cxnChg>
        <pc:cxnChg chg="add mod">
          <ac:chgData name="铭杨 李" userId="6dcb8bdce4c30bfd" providerId="LiveId" clId="{900FC300-6B12-45DF-AEC9-39375DE6EA5A}" dt="2024-06-15T10:42:48.420" v="2390"/>
          <ac:cxnSpMkLst>
            <pc:docMk/>
            <pc:sldMk cId="3571829938" sldId="339"/>
            <ac:cxnSpMk id="19" creationId="{0F7175B0-7F06-D915-4F98-07D1AC142D5D}"/>
          </ac:cxnSpMkLst>
        </pc:cxnChg>
      </pc:sldChg>
      <pc:sldChg chg="modSp add del mod">
        <pc:chgData name="铭杨 李" userId="6dcb8bdce4c30bfd" providerId="LiveId" clId="{900FC300-6B12-45DF-AEC9-39375DE6EA5A}" dt="2024-06-15T10:48:12.059" v="2468" actId="47"/>
        <pc:sldMkLst>
          <pc:docMk/>
          <pc:sldMk cId="158153866" sldId="340"/>
        </pc:sldMkLst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3" creationId="{A22CCA78-7973-DA3D-4D0B-71D3D2C8311D}"/>
          </ac:spMkLst>
        </pc:spChg>
        <pc:spChg chg="mod">
          <ac:chgData name="铭杨 李" userId="6dcb8bdce4c30bfd" providerId="LiveId" clId="{900FC300-6B12-45DF-AEC9-39375DE6EA5A}" dt="2024-06-15T10:43:35.663" v="2402" actId="20577"/>
          <ac:spMkLst>
            <pc:docMk/>
            <pc:sldMk cId="158153866" sldId="340"/>
            <ac:spMk id="9" creationId="{243497AA-BEA6-29B6-FEF3-1196C7D301B6}"/>
          </ac:spMkLst>
        </pc:spChg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17" creationId="{BB689F26-F2DE-620A-7204-A1F39587A043}"/>
          </ac:spMkLst>
        </pc:spChg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18" creationId="{35424AD1-60A9-2A52-ADC2-F79F91C278E7}"/>
          </ac:spMkLst>
        </pc:spChg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5T10:43:30.388" v="2397" actId="1076"/>
          <ac:spMkLst>
            <pc:docMk/>
            <pc:sldMk cId="158153866" sldId="340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5T10:43:45.213" v="2404" actId="1076"/>
          <ac:spMkLst>
            <pc:docMk/>
            <pc:sldMk cId="158153866" sldId="340"/>
            <ac:spMk id="25" creationId="{0E0719FC-41A0-B517-B670-238E2380E5AA}"/>
          </ac:spMkLst>
        </pc:spChg>
        <pc:cxnChg chg="mod">
          <ac:chgData name="铭杨 李" userId="6dcb8bdce4c30bfd" providerId="LiveId" clId="{900FC300-6B12-45DF-AEC9-39375DE6EA5A}" dt="2024-06-15T10:43:30.388" v="2397" actId="1076"/>
          <ac:cxnSpMkLst>
            <pc:docMk/>
            <pc:sldMk cId="158153866" sldId="340"/>
            <ac:cxnSpMk id="5" creationId="{0E50AB3B-6883-F213-BDBB-929C87C4C027}"/>
          </ac:cxnSpMkLst>
        </pc:cxnChg>
        <pc:cxnChg chg="mod">
          <ac:chgData name="铭杨 李" userId="6dcb8bdce4c30bfd" providerId="LiveId" clId="{900FC300-6B12-45DF-AEC9-39375DE6EA5A}" dt="2024-06-15T10:43:30.388" v="2397" actId="1076"/>
          <ac:cxnSpMkLst>
            <pc:docMk/>
            <pc:sldMk cId="158153866" sldId="340"/>
            <ac:cxnSpMk id="19" creationId="{0F7175B0-7F06-D915-4F98-07D1AC142D5D}"/>
          </ac:cxnSpMkLst>
        </pc:cxn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2107696653" sldId="340"/>
        </pc:sldMkLst>
        <pc:spChg chg="mod">
          <ac:chgData name="铭杨 李" userId="6dcb8bdce4c30bfd" providerId="LiveId" clId="{900FC300-6B12-45DF-AEC9-39375DE6EA5A}" dt="2024-06-15T10:50:03.983" v="2497" actId="1076"/>
          <ac:spMkLst>
            <pc:docMk/>
            <pc:sldMk cId="2107696653" sldId="340"/>
            <ac:spMk id="6" creationId="{7B72334B-30BB-6BEC-7E3F-66971034CE05}"/>
          </ac:spMkLst>
        </pc:spChg>
        <pc:spChg chg="add mod ord">
          <ac:chgData name="铭杨 李" userId="6dcb8bdce4c30bfd" providerId="LiveId" clId="{900FC300-6B12-45DF-AEC9-39375DE6EA5A}" dt="2024-06-15T10:50:00.148" v="2496" actId="962"/>
          <ac:spMkLst>
            <pc:docMk/>
            <pc:sldMk cId="2107696653" sldId="340"/>
            <ac:spMk id="15" creationId="{CD468ED2-812B-C0D9-8518-BAD0AA366A7C}"/>
          </ac:spMkLst>
        </pc:spChg>
        <pc:spChg chg="add mod">
          <ac:chgData name="铭杨 李" userId="6dcb8bdce4c30bfd" providerId="LiveId" clId="{900FC300-6B12-45DF-AEC9-39375DE6EA5A}" dt="2024-06-15T10:50:48.370" v="2530" actId="1076"/>
          <ac:spMkLst>
            <pc:docMk/>
            <pc:sldMk cId="2107696653" sldId="340"/>
            <ac:spMk id="17" creationId="{3C2E47D7-8366-01BC-2CF4-A8C06BD3410B}"/>
          </ac:spMkLst>
        </pc:spChg>
        <pc:spChg chg="add mod">
          <ac:chgData name="铭杨 李" userId="6dcb8bdce4c30bfd" providerId="LiveId" clId="{900FC300-6B12-45DF-AEC9-39375DE6EA5A}" dt="2024-06-15T10:53:39.572" v="2608" actId="207"/>
          <ac:spMkLst>
            <pc:docMk/>
            <pc:sldMk cId="2107696653" sldId="340"/>
            <ac:spMk id="18" creationId="{AB45B6B7-E163-5E52-DD9E-566C27BE9F22}"/>
          </ac:spMkLst>
        </pc:spChg>
        <pc:spChg chg="add mod">
          <ac:chgData name="铭杨 李" userId="6dcb8bdce4c30bfd" providerId="LiveId" clId="{900FC300-6B12-45DF-AEC9-39375DE6EA5A}" dt="2024-06-15T10:51:15.154" v="2536" actId="14100"/>
          <ac:spMkLst>
            <pc:docMk/>
            <pc:sldMk cId="2107696653" sldId="340"/>
            <ac:spMk id="19" creationId="{D4C4B0C7-B388-C2EB-1B5F-50816ED3B8F6}"/>
          </ac:spMkLst>
        </pc:spChg>
        <pc:spChg chg="add mod">
          <ac:chgData name="铭杨 李" userId="6dcb8bdce4c30bfd" providerId="LiveId" clId="{900FC300-6B12-45DF-AEC9-39375DE6EA5A}" dt="2024-06-15T10:51:11.368" v="2535" actId="1076"/>
          <ac:spMkLst>
            <pc:docMk/>
            <pc:sldMk cId="2107696653" sldId="340"/>
            <ac:spMk id="20" creationId="{518E98AC-4EE5-0E8A-10B9-8719BF5A2908}"/>
          </ac:spMkLst>
        </pc:spChg>
        <pc:spChg chg="add mod">
          <ac:chgData name="铭杨 李" userId="6dcb8bdce4c30bfd" providerId="LiveId" clId="{900FC300-6B12-45DF-AEC9-39375DE6EA5A}" dt="2024-06-15T10:51:43.675" v="2562"/>
          <ac:spMkLst>
            <pc:docMk/>
            <pc:sldMk cId="2107696653" sldId="340"/>
            <ac:spMk id="21" creationId="{D6555566-FAA7-4671-EF2C-7861ABCB4C89}"/>
          </ac:spMkLst>
        </pc:spChg>
        <pc:spChg chg="mod">
          <ac:chgData name="铭杨 李" userId="6dcb8bdce4c30bfd" providerId="LiveId" clId="{900FC300-6B12-45DF-AEC9-39375DE6EA5A}" dt="2024-06-15T10:50:16.053" v="2505"/>
          <ac:spMkLst>
            <pc:docMk/>
            <pc:sldMk cId="2107696653" sldId="340"/>
            <ac:spMk id="35" creationId="{186BC8B4-8222-C62C-EFB5-94594C9364E0}"/>
          </ac:spMkLst>
        </pc:spChg>
        <pc:cxnChg chg="add mod ord">
          <ac:chgData name="铭杨 李" userId="6dcb8bdce4c30bfd" providerId="LiveId" clId="{900FC300-6B12-45DF-AEC9-39375DE6EA5A}" dt="2024-06-15T10:50:00.148" v="2496" actId="962"/>
          <ac:cxnSpMkLst>
            <pc:docMk/>
            <pc:sldMk cId="2107696653" sldId="340"/>
            <ac:cxnSpMk id="16" creationId="{D143EE73-CF99-BF6E-BF3A-4455D2727CC4}"/>
          </ac:cxnSpMkLst>
        </pc:cxn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672629463" sldId="341"/>
        </pc:sldMkLst>
        <pc:spChg chg="mod">
          <ac:chgData name="铭杨 李" userId="6dcb8bdce4c30bfd" providerId="LiveId" clId="{900FC300-6B12-45DF-AEC9-39375DE6EA5A}" dt="2024-06-15T10:53:35.817" v="2607" actId="207"/>
          <ac:spMkLst>
            <pc:docMk/>
            <pc:sldMk cId="1672629463" sldId="341"/>
            <ac:spMk id="18" creationId="{AB45B6B7-E163-5E52-DD9E-566C27BE9F22}"/>
          </ac:spMkLst>
        </pc:spChg>
        <pc:spChg chg="del">
          <ac:chgData name="铭杨 李" userId="6dcb8bdce4c30bfd" providerId="LiveId" clId="{900FC300-6B12-45DF-AEC9-39375DE6EA5A}" dt="2024-06-15T10:51:21.416" v="2538" actId="478"/>
          <ac:spMkLst>
            <pc:docMk/>
            <pc:sldMk cId="1672629463" sldId="341"/>
            <ac:spMk id="19" creationId="{D4C4B0C7-B388-C2EB-1B5F-50816ED3B8F6}"/>
          </ac:spMkLst>
        </pc:spChg>
        <pc:spChg chg="del">
          <ac:chgData name="铭杨 李" userId="6dcb8bdce4c30bfd" providerId="LiveId" clId="{900FC300-6B12-45DF-AEC9-39375DE6EA5A}" dt="2024-06-15T10:51:23.618" v="2539" actId="478"/>
          <ac:spMkLst>
            <pc:docMk/>
            <pc:sldMk cId="1672629463" sldId="341"/>
            <ac:spMk id="20" creationId="{518E98AC-4EE5-0E8A-10B9-8719BF5A2908}"/>
          </ac:spMkLst>
        </pc:spChg>
      </pc:sldChg>
      <pc:sldChg chg="modSp add del mod">
        <pc:chgData name="铭杨 李" userId="6dcb8bdce4c30bfd" providerId="LiveId" clId="{900FC300-6B12-45DF-AEC9-39375DE6EA5A}" dt="2024-06-15T10:48:12.059" v="2468" actId="47"/>
        <pc:sldMkLst>
          <pc:docMk/>
          <pc:sldMk cId="2648181785" sldId="341"/>
        </pc:sldMkLst>
        <pc:spChg chg="mod">
          <ac:chgData name="铭杨 李" userId="6dcb8bdce4c30bfd" providerId="LiveId" clId="{900FC300-6B12-45DF-AEC9-39375DE6EA5A}" dt="2024-06-15T10:43:52.738" v="2406" actId="1076"/>
          <ac:spMkLst>
            <pc:docMk/>
            <pc:sldMk cId="2648181785" sldId="341"/>
            <ac:spMk id="25" creationId="{0E0719FC-41A0-B517-B670-238E2380E5AA}"/>
          </ac:spMkLst>
        </pc:spChg>
      </pc:sldChg>
      <pc:sldChg chg="addSp modSp add del mod">
        <pc:chgData name="铭杨 李" userId="6dcb8bdce4c30bfd" providerId="LiveId" clId="{900FC300-6B12-45DF-AEC9-39375DE6EA5A}" dt="2024-06-15T10:48:12.059" v="2468" actId="47"/>
        <pc:sldMkLst>
          <pc:docMk/>
          <pc:sldMk cId="655964163" sldId="342"/>
        </pc:sldMkLst>
        <pc:spChg chg="add mod ord">
          <ac:chgData name="铭杨 李" userId="6dcb8bdce4c30bfd" providerId="LiveId" clId="{900FC300-6B12-45DF-AEC9-39375DE6EA5A}" dt="2024-06-15T10:44:13.317" v="2413" actId="167"/>
          <ac:spMkLst>
            <pc:docMk/>
            <pc:sldMk cId="655964163" sldId="342"/>
            <ac:spMk id="4" creationId="{1E58C9E3-E2CA-EAED-A49E-9D6A423D2E4E}"/>
          </ac:spMkLst>
        </pc:spChg>
        <pc:spChg chg="mod">
          <ac:chgData name="铭杨 李" userId="6dcb8bdce4c30bfd" providerId="LiveId" clId="{900FC300-6B12-45DF-AEC9-39375DE6EA5A}" dt="2024-06-15T10:44:16.805" v="2414" actId="1076"/>
          <ac:spMkLst>
            <pc:docMk/>
            <pc:sldMk cId="655964163" sldId="342"/>
            <ac:spMk id="25" creationId="{0E0719FC-41A0-B517-B670-238E2380E5AA}"/>
          </ac:spMkLst>
        </pc:spChg>
        <pc:cxnChg chg="add mod">
          <ac:chgData name="铭杨 李" userId="6dcb8bdce4c30bfd" providerId="LiveId" clId="{900FC300-6B12-45DF-AEC9-39375DE6EA5A}" dt="2024-06-15T10:44:10.808" v="2411" actId="962"/>
          <ac:cxnSpMkLst>
            <pc:docMk/>
            <pc:sldMk cId="655964163" sldId="342"/>
            <ac:cxnSpMk id="6" creationId="{A5923555-D1AF-E0F4-A4F0-B66B0594D250}"/>
          </ac:cxnSpMkLst>
        </pc:cxn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2871809667" sldId="342"/>
        </pc:sldMkLst>
        <pc:spChg chg="mod">
          <ac:chgData name="铭杨 李" userId="6dcb8bdce4c30bfd" providerId="LiveId" clId="{900FC300-6B12-45DF-AEC9-39375DE6EA5A}" dt="2024-06-15T10:52:39.231" v="2602" actId="1076"/>
          <ac:spMkLst>
            <pc:docMk/>
            <pc:sldMk cId="2871809667" sldId="342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0:52:39.231" v="2602" actId="1076"/>
          <ac:spMkLst>
            <pc:docMk/>
            <pc:sldMk cId="2871809667" sldId="342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0:53:45.991" v="2610" actId="207"/>
          <ac:spMkLst>
            <pc:docMk/>
            <pc:sldMk cId="2871809667" sldId="342"/>
            <ac:spMk id="17" creationId="{3C2E47D7-8366-01BC-2CF4-A8C06BD3410B}"/>
          </ac:spMkLst>
        </pc:spChg>
        <pc:spChg chg="add del mod">
          <ac:chgData name="铭杨 李" userId="6dcb8bdce4c30bfd" providerId="LiveId" clId="{900FC300-6B12-45DF-AEC9-39375DE6EA5A}" dt="2024-06-15T10:53:43.480" v="2609" actId="207"/>
          <ac:spMkLst>
            <pc:docMk/>
            <pc:sldMk cId="2871809667" sldId="342"/>
            <ac:spMk id="18" creationId="{AB45B6B7-E163-5E52-DD9E-566C27BE9F22}"/>
          </ac:spMkLst>
        </pc:spChg>
        <pc:spChg chg="del">
          <ac:chgData name="铭杨 李" userId="6dcb8bdce4c30bfd" providerId="LiveId" clId="{900FC300-6B12-45DF-AEC9-39375DE6EA5A}" dt="2024-06-15T10:52:05.066" v="2591" actId="478"/>
          <ac:spMkLst>
            <pc:docMk/>
            <pc:sldMk cId="2871809667" sldId="342"/>
            <ac:spMk id="19" creationId="{D4C4B0C7-B388-C2EB-1B5F-50816ED3B8F6}"/>
          </ac:spMkLst>
        </pc:spChg>
        <pc:spChg chg="del">
          <ac:chgData name="铭杨 李" userId="6dcb8bdce4c30bfd" providerId="LiveId" clId="{900FC300-6B12-45DF-AEC9-39375DE6EA5A}" dt="2024-06-15T10:52:06.484" v="2592" actId="478"/>
          <ac:spMkLst>
            <pc:docMk/>
            <pc:sldMk cId="2871809667" sldId="342"/>
            <ac:spMk id="20" creationId="{518E98AC-4EE5-0E8A-10B9-8719BF5A2908}"/>
          </ac:spMkLst>
        </pc:spChg>
        <pc:spChg chg="mod">
          <ac:chgData name="铭杨 李" userId="6dcb8bdce4c30bfd" providerId="LiveId" clId="{900FC300-6B12-45DF-AEC9-39375DE6EA5A}" dt="2024-06-15T10:52:02.209" v="2590" actId="1036"/>
          <ac:spMkLst>
            <pc:docMk/>
            <pc:sldMk cId="2871809667" sldId="342"/>
            <ac:spMk id="21" creationId="{D6555566-FAA7-4671-EF2C-7861ABCB4C89}"/>
          </ac:spMkLst>
        </pc:spChg>
        <pc:spChg chg="add mod">
          <ac:chgData name="铭杨 李" userId="6dcb8bdce4c30bfd" providerId="LiveId" clId="{900FC300-6B12-45DF-AEC9-39375DE6EA5A}" dt="2024-06-15T10:54:04.616" v="2639"/>
          <ac:spMkLst>
            <pc:docMk/>
            <pc:sldMk cId="2871809667" sldId="342"/>
            <ac:spMk id="23" creationId="{C00769A5-312F-BC90-90C4-19BEBFA57AAB}"/>
          </ac:spMkLst>
        </pc:spChg>
        <pc:spChg chg="add del">
          <ac:chgData name="铭杨 李" userId="6dcb8bdce4c30bfd" providerId="LiveId" clId="{900FC300-6B12-45DF-AEC9-39375DE6EA5A}" dt="2024-06-15T10:51:58.415" v="2566" actId="478"/>
          <ac:spMkLst>
            <pc:docMk/>
            <pc:sldMk cId="2871809667" sldId="342"/>
            <ac:spMk id="35" creationId="{186BC8B4-8222-C62C-EFB5-94594C9364E0}"/>
          </ac:spMkLst>
        </pc:spChg>
        <pc:cxnChg chg="mod">
          <ac:chgData name="铭杨 李" userId="6dcb8bdce4c30bfd" providerId="LiveId" clId="{900FC300-6B12-45DF-AEC9-39375DE6EA5A}" dt="2024-06-15T10:52:47.300" v="2604" actId="14100"/>
          <ac:cxnSpMkLst>
            <pc:docMk/>
            <pc:sldMk cId="2871809667" sldId="342"/>
            <ac:cxnSpMk id="14" creationId="{C9EFCCE8-D698-16BC-A565-D190D79D028A}"/>
          </ac:cxnSpMkLst>
        </pc:cxn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022272509" sldId="343"/>
        </pc:sldMkLst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0:54:41.297" v="2661" actId="1076"/>
          <ac:spMkLst>
            <pc:docMk/>
            <pc:sldMk cId="1022272509" sldId="343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0:54:20.260" v="2643" actId="1076"/>
          <ac:spMkLst>
            <pc:docMk/>
            <pc:sldMk cId="1022272509" sldId="343"/>
            <ac:spMk id="15" creationId="{CD468ED2-812B-C0D9-8518-BAD0AA366A7C}"/>
          </ac:spMkLst>
        </pc:spChg>
        <pc:spChg chg="del">
          <ac:chgData name="铭杨 李" userId="6dcb8bdce4c30bfd" providerId="LiveId" clId="{900FC300-6B12-45DF-AEC9-39375DE6EA5A}" dt="2024-06-15T10:54:14.301" v="2641" actId="478"/>
          <ac:spMkLst>
            <pc:docMk/>
            <pc:sldMk cId="1022272509" sldId="343"/>
            <ac:spMk id="17" creationId="{3C2E47D7-8366-01BC-2CF4-A8C06BD3410B}"/>
          </ac:spMkLst>
        </pc:spChg>
        <pc:spChg chg="del">
          <ac:chgData name="铭杨 李" userId="6dcb8bdce4c30bfd" providerId="LiveId" clId="{900FC300-6B12-45DF-AEC9-39375DE6EA5A}" dt="2024-06-15T10:54:15.388" v="2642" actId="478"/>
          <ac:spMkLst>
            <pc:docMk/>
            <pc:sldMk cId="1022272509" sldId="343"/>
            <ac:spMk id="18" creationId="{AB45B6B7-E163-5E52-DD9E-566C27BE9F22}"/>
          </ac:spMkLst>
        </pc:spChg>
        <pc:spChg chg="mod">
          <ac:chgData name="铭杨 李" userId="6dcb8bdce4c30bfd" providerId="LiveId" clId="{900FC300-6B12-45DF-AEC9-39375DE6EA5A}" dt="2024-06-15T10:54:34.850" v="2660"/>
          <ac:spMkLst>
            <pc:docMk/>
            <pc:sldMk cId="1022272509" sldId="343"/>
            <ac:spMk id="21" creationId="{D6555566-FAA7-4671-EF2C-7861ABCB4C89}"/>
          </ac:spMkLst>
        </pc:spChg>
        <pc:spChg chg="del">
          <ac:chgData name="铭杨 李" userId="6dcb8bdce4c30bfd" providerId="LiveId" clId="{900FC300-6B12-45DF-AEC9-39375DE6EA5A}" dt="2024-06-15T10:54:24.564" v="2644" actId="478"/>
          <ac:spMkLst>
            <pc:docMk/>
            <pc:sldMk cId="1022272509" sldId="343"/>
            <ac:spMk id="23" creationId="{C00769A5-312F-BC90-90C4-19BEBFA57AAB}"/>
          </ac:spMkLst>
        </pc:spChg>
        <pc:cxnChg chg="mod">
          <ac:chgData name="铭杨 李" userId="6dcb8bdce4c30bfd" providerId="LiveId" clId="{900FC300-6B12-45DF-AEC9-39375DE6EA5A}" dt="2024-06-15T10:54:20.260" v="2643" actId="1076"/>
          <ac:cxnSpMkLst>
            <pc:docMk/>
            <pc:sldMk cId="1022272509" sldId="343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0:54:20.260" v="2643" actId="1076"/>
          <ac:cxnSpMkLst>
            <pc:docMk/>
            <pc:sldMk cId="1022272509" sldId="343"/>
            <ac:cxnSpMk id="16" creationId="{D143EE73-CF99-BF6E-BF3A-4455D2727CC4}"/>
          </ac:cxnSpMkLst>
        </pc:cxnChg>
      </pc:sldChg>
      <pc:sldChg chg="modSp add del mod">
        <pc:chgData name="铭杨 李" userId="6dcb8bdce4c30bfd" providerId="LiveId" clId="{900FC300-6B12-45DF-AEC9-39375DE6EA5A}" dt="2024-06-15T10:48:12.059" v="2468" actId="47"/>
        <pc:sldMkLst>
          <pc:docMk/>
          <pc:sldMk cId="2458196117" sldId="343"/>
        </pc:sldMkLst>
        <pc:spChg chg="mod">
          <ac:chgData name="铭杨 李" userId="6dcb8bdce4c30bfd" providerId="LiveId" clId="{900FC300-6B12-45DF-AEC9-39375DE6EA5A}" dt="2024-06-15T10:44:23.316" v="2417" actId="20577"/>
          <ac:spMkLst>
            <pc:docMk/>
            <pc:sldMk cId="2458196117" sldId="343"/>
            <ac:spMk id="9" creationId="{243497AA-BEA6-29B6-FEF3-1196C7D301B6}"/>
          </ac:spMkLst>
        </pc:spChg>
        <pc:spChg chg="mod">
          <ac:chgData name="铭杨 李" userId="6dcb8bdce4c30bfd" providerId="LiveId" clId="{900FC300-6B12-45DF-AEC9-39375DE6EA5A}" dt="2024-06-15T10:44:30.036" v="2419" actId="1076"/>
          <ac:spMkLst>
            <pc:docMk/>
            <pc:sldMk cId="2458196117" sldId="343"/>
            <ac:spMk id="26" creationId="{D0AB5BE5-3449-9112-3EC4-1857AB6A988C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156573542" sldId="344"/>
        </pc:sldMkLst>
        <pc:spChg chg="mod">
          <ac:chgData name="铭杨 李" userId="6dcb8bdce4c30bfd" providerId="LiveId" clId="{900FC300-6B12-45DF-AEC9-39375DE6EA5A}" dt="2024-06-15T10:54:45.273" v="2663" actId="1076"/>
          <ac:spMkLst>
            <pc:docMk/>
            <pc:sldMk cId="2156573542" sldId="344"/>
            <ac:spMk id="7" creationId="{18ED4F55-C276-A44D-DD7D-89EEFD2FAAD4}"/>
          </ac:spMkLst>
        </pc:spChg>
      </pc:sldChg>
      <pc:sldChg chg="modSp add del mod">
        <pc:chgData name="铭杨 李" userId="6dcb8bdce4c30bfd" providerId="LiveId" clId="{900FC300-6B12-45DF-AEC9-39375DE6EA5A}" dt="2024-06-15T10:48:12.059" v="2468" actId="47"/>
        <pc:sldMkLst>
          <pc:docMk/>
          <pc:sldMk cId="3865709563" sldId="344"/>
        </pc:sldMkLst>
        <pc:spChg chg="mod">
          <ac:chgData name="铭杨 李" userId="6dcb8bdce4c30bfd" providerId="LiveId" clId="{900FC300-6B12-45DF-AEC9-39375DE6EA5A}" dt="2024-06-15T10:44:34.440" v="2421" actId="1076"/>
          <ac:spMkLst>
            <pc:docMk/>
            <pc:sldMk cId="3865709563" sldId="344"/>
            <ac:spMk id="26" creationId="{D0AB5BE5-3449-9112-3EC4-1857AB6A988C}"/>
          </ac:spMkLst>
        </pc:spChg>
      </pc:sldChg>
      <pc:sldChg chg="modSp add del mod">
        <pc:chgData name="铭杨 李" userId="6dcb8bdce4c30bfd" providerId="LiveId" clId="{900FC300-6B12-45DF-AEC9-39375DE6EA5A}" dt="2024-06-15T10:48:12.059" v="2468" actId="47"/>
        <pc:sldMkLst>
          <pc:docMk/>
          <pc:sldMk cId="134650119" sldId="345"/>
        </pc:sldMkLst>
        <pc:spChg chg="mod">
          <ac:chgData name="铭杨 李" userId="6dcb8bdce4c30bfd" providerId="LiveId" clId="{900FC300-6B12-45DF-AEC9-39375DE6EA5A}" dt="2024-06-15T10:44:40.672" v="2423" actId="1076"/>
          <ac:spMkLst>
            <pc:docMk/>
            <pc:sldMk cId="134650119" sldId="345"/>
            <ac:spMk id="26" creationId="{D0AB5BE5-3449-9112-3EC4-1857AB6A988C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369437494" sldId="345"/>
        </pc:sldMkLst>
        <pc:spChg chg="mod">
          <ac:chgData name="铭杨 李" userId="6dcb8bdce4c30bfd" providerId="LiveId" clId="{900FC300-6B12-45DF-AEC9-39375DE6EA5A}" dt="2024-06-15T10:55:22.004" v="2673" actId="1076"/>
          <ac:spMkLst>
            <pc:docMk/>
            <pc:sldMk cId="369437494" sldId="345"/>
            <ac:spMk id="7" creationId="{18ED4F55-C276-A44D-DD7D-89EEFD2FAAD4}"/>
          </ac:spMkLst>
        </pc:spChg>
        <pc:spChg chg="add mod ord">
          <ac:chgData name="铭杨 李" userId="6dcb8bdce4c30bfd" providerId="LiveId" clId="{900FC300-6B12-45DF-AEC9-39375DE6EA5A}" dt="2024-06-15T10:54:55.255" v="2667" actId="13244"/>
          <ac:spMkLst>
            <pc:docMk/>
            <pc:sldMk cId="369437494" sldId="345"/>
            <ac:spMk id="18" creationId="{CA451B2B-9E1A-96FB-E95C-7FCBBC05ED02}"/>
          </ac:spMkLst>
        </pc:spChg>
        <pc:spChg chg="add mod ord">
          <ac:chgData name="铭杨 李" userId="6dcb8bdce4c30bfd" providerId="LiveId" clId="{900FC300-6B12-45DF-AEC9-39375DE6EA5A}" dt="2024-06-15T10:55:14.411" v="2672" actId="1076"/>
          <ac:spMkLst>
            <pc:docMk/>
            <pc:sldMk cId="369437494" sldId="345"/>
            <ac:spMk id="19" creationId="{59C537A9-906B-7533-D14B-52FDC630E5BE}"/>
          </ac:spMkLst>
        </pc:spChg>
        <pc:cxnChg chg="add mod ord">
          <ac:chgData name="铭杨 李" userId="6dcb8bdce4c30bfd" providerId="LiveId" clId="{900FC300-6B12-45DF-AEC9-39375DE6EA5A}" dt="2024-06-15T10:54:55.255" v="2667" actId="13244"/>
          <ac:cxnSpMkLst>
            <pc:docMk/>
            <pc:sldMk cId="369437494" sldId="345"/>
            <ac:cxnSpMk id="17" creationId="{C3FE2B78-1A64-B66F-9F7F-D2DFA1DDFAAF}"/>
          </ac:cxnSpMkLst>
        </pc:cxnChg>
        <pc:cxnChg chg="add mod ord">
          <ac:chgData name="铭杨 李" userId="6dcb8bdce4c30bfd" providerId="LiveId" clId="{900FC300-6B12-45DF-AEC9-39375DE6EA5A}" dt="2024-06-15T10:55:14.411" v="2672" actId="1076"/>
          <ac:cxnSpMkLst>
            <pc:docMk/>
            <pc:sldMk cId="369437494" sldId="345"/>
            <ac:cxnSpMk id="20" creationId="{4A3E5F6F-5D6E-9A6D-6B98-C4970C558370}"/>
          </ac:cxnSpMkLst>
        </pc:cxnChg>
      </pc:sldChg>
      <pc:sldChg chg="addSp modSp add del mod">
        <pc:chgData name="铭杨 李" userId="6dcb8bdce4c30bfd" providerId="LiveId" clId="{900FC300-6B12-45DF-AEC9-39375DE6EA5A}" dt="2024-06-15T10:48:12.059" v="2468" actId="47"/>
        <pc:sldMkLst>
          <pc:docMk/>
          <pc:sldMk cId="163502912" sldId="346"/>
        </pc:sldMkLst>
        <pc:spChg chg="add mod ord">
          <ac:chgData name="铭杨 李" userId="6dcb8bdce4c30bfd" providerId="LiveId" clId="{900FC300-6B12-45DF-AEC9-39375DE6EA5A}" dt="2024-06-15T10:45:17.590" v="2430" actId="167"/>
          <ac:spMkLst>
            <pc:docMk/>
            <pc:sldMk cId="163502912" sldId="346"/>
            <ac:spMk id="7" creationId="{37EF1FFB-423A-AF85-8973-6E06CF1B26D2}"/>
          </ac:spMkLst>
        </pc:spChg>
        <pc:spChg chg="mod">
          <ac:chgData name="铭杨 李" userId="6dcb8bdce4c30bfd" providerId="LiveId" clId="{900FC300-6B12-45DF-AEC9-39375DE6EA5A}" dt="2024-06-15T10:45:20.377" v="2431" actId="1076"/>
          <ac:spMkLst>
            <pc:docMk/>
            <pc:sldMk cId="163502912" sldId="346"/>
            <ac:spMk id="26" creationId="{D0AB5BE5-3449-9112-3EC4-1857AB6A988C}"/>
          </ac:spMkLst>
        </pc:spChg>
        <pc:cxnChg chg="add mod">
          <ac:chgData name="铭杨 李" userId="6dcb8bdce4c30bfd" providerId="LiveId" clId="{900FC300-6B12-45DF-AEC9-39375DE6EA5A}" dt="2024-06-15T10:45:13.036" v="2428" actId="962"/>
          <ac:cxnSpMkLst>
            <pc:docMk/>
            <pc:sldMk cId="163502912" sldId="346"/>
            <ac:cxnSpMk id="8" creationId="{A082054E-7117-2032-00EE-5570B2E2731F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95541813" sldId="346"/>
        </pc:sldMkLst>
        <pc:spChg chg="mod">
          <ac:chgData name="铭杨 李" userId="6dcb8bdce4c30bfd" providerId="LiveId" clId="{900FC300-6B12-45DF-AEC9-39375DE6EA5A}" dt="2024-06-15T10:55:58.897" v="2676" actId="1076"/>
          <ac:spMkLst>
            <pc:docMk/>
            <pc:sldMk cId="295541813" sldId="346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5T10:55:54.021" v="2675" actId="20577"/>
          <ac:spMkLst>
            <pc:docMk/>
            <pc:sldMk cId="295541813" sldId="346"/>
            <ac:spMk id="21" creationId="{D6555566-FAA7-4671-EF2C-7861ABCB4C89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058610026" sldId="347"/>
        </pc:sldMkLst>
        <pc:spChg chg="mod">
          <ac:chgData name="铭杨 李" userId="6dcb8bdce4c30bfd" providerId="LiveId" clId="{900FC300-6B12-45DF-AEC9-39375DE6EA5A}" dt="2024-06-15T10:56:03.216" v="2678" actId="1076"/>
          <ac:spMkLst>
            <pc:docMk/>
            <pc:sldMk cId="2058610026" sldId="347"/>
            <ac:spMk id="8" creationId="{F142A338-1CAC-5159-2A52-8CECABB7B13A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1168284297" sldId="348"/>
        </pc:sldMkLst>
        <pc:spChg chg="mod">
          <ac:chgData name="铭杨 李" userId="6dcb8bdce4c30bfd" providerId="LiveId" clId="{900FC300-6B12-45DF-AEC9-39375DE6EA5A}" dt="2024-06-15T10:56:33.862" v="2685" actId="1076"/>
          <ac:spMkLst>
            <pc:docMk/>
            <pc:sldMk cId="1168284297" sldId="348"/>
            <ac:spMk id="8" creationId="{F142A338-1CAC-5159-2A52-8CECABB7B13A}"/>
          </ac:spMkLst>
        </pc:spChg>
        <pc:spChg chg="add mod ord">
          <ac:chgData name="铭杨 李" userId="6dcb8bdce4c30bfd" providerId="LiveId" clId="{900FC300-6B12-45DF-AEC9-39375DE6EA5A}" dt="2024-06-15T10:56:27.884" v="2684" actId="1076"/>
          <ac:spMkLst>
            <pc:docMk/>
            <pc:sldMk cId="1168284297" sldId="348"/>
            <ac:spMk id="17" creationId="{B4E39B57-13F4-9467-710F-1DAD71891489}"/>
          </ac:spMkLst>
        </pc:spChg>
        <pc:cxnChg chg="add mod ord">
          <ac:chgData name="铭杨 李" userId="6dcb8bdce4c30bfd" providerId="LiveId" clId="{900FC300-6B12-45DF-AEC9-39375DE6EA5A}" dt="2024-06-15T10:56:27.884" v="2684" actId="1076"/>
          <ac:cxnSpMkLst>
            <pc:docMk/>
            <pc:sldMk cId="1168284297" sldId="348"/>
            <ac:cxnSpMk id="18" creationId="{A257121A-FEB1-5279-7484-CF64428C967A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584614776" sldId="349"/>
        </pc:sldMkLst>
        <pc:spChg chg="mod">
          <ac:chgData name="铭杨 李" userId="6dcb8bdce4c30bfd" providerId="LiveId" clId="{900FC300-6B12-45DF-AEC9-39375DE6EA5A}" dt="2024-06-15T10:56:42.173" v="2688" actId="1076"/>
          <ac:spMkLst>
            <pc:docMk/>
            <pc:sldMk cId="1584614776" sldId="349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0:56:37.316" v="2687" actId="20577"/>
          <ac:spMkLst>
            <pc:docMk/>
            <pc:sldMk cId="1584614776" sldId="349"/>
            <ac:spMk id="21" creationId="{D6555566-FAA7-4671-EF2C-7861ABCB4C89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669024742" sldId="350"/>
        </pc:sldMkLst>
        <pc:spChg chg="mod">
          <ac:chgData name="铭杨 李" userId="6dcb8bdce4c30bfd" providerId="LiveId" clId="{900FC300-6B12-45DF-AEC9-39375DE6EA5A}" dt="2024-06-15T10:56:47.926" v="2690" actId="1076"/>
          <ac:spMkLst>
            <pc:docMk/>
            <pc:sldMk cId="669024742" sldId="350"/>
            <ac:spMk id="9" creationId="{70F1566C-1006-A3BD-4B31-150F586C918B}"/>
          </ac:spMkLst>
        </pc:spChg>
      </pc:sldChg>
      <pc:sldChg chg="add del">
        <pc:chgData name="铭杨 李" userId="6dcb8bdce4c30bfd" providerId="LiveId" clId="{900FC300-6B12-45DF-AEC9-39375DE6EA5A}" dt="2024-06-15T10:56:50.598" v="2692"/>
        <pc:sldMkLst>
          <pc:docMk/>
          <pc:sldMk cId="248688912" sldId="351"/>
        </pc:sldMkLst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014094195" sldId="351"/>
        </pc:sldMkLst>
        <pc:spChg chg="mod">
          <ac:chgData name="铭杨 李" userId="6dcb8bdce4c30bfd" providerId="LiveId" clId="{900FC300-6B12-45DF-AEC9-39375DE6EA5A}" dt="2024-06-15T10:56:54.610" v="2694" actId="1076"/>
          <ac:spMkLst>
            <pc:docMk/>
            <pc:sldMk cId="1014094195" sldId="351"/>
            <ac:spMk id="9" creationId="{70F1566C-1006-A3BD-4B31-150F586C918B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1302272402" sldId="352"/>
        </pc:sldMkLst>
        <pc:spChg chg="mod">
          <ac:chgData name="铭杨 李" userId="6dcb8bdce4c30bfd" providerId="LiveId" clId="{900FC300-6B12-45DF-AEC9-39375DE6EA5A}" dt="2024-06-15T10:57:24.331" v="2701" actId="1076"/>
          <ac:spMkLst>
            <pc:docMk/>
            <pc:sldMk cId="1302272402" sldId="352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0:57:27.687" v="2707" actId="20577"/>
          <ac:spMkLst>
            <pc:docMk/>
            <pc:sldMk cId="1302272402" sldId="352"/>
            <ac:spMk id="21" creationId="{D6555566-FAA7-4671-EF2C-7861ABCB4C89}"/>
          </ac:spMkLst>
        </pc:spChg>
        <pc:spChg chg="add mod ord">
          <ac:chgData name="铭杨 李" userId="6dcb8bdce4c30bfd" providerId="LiveId" clId="{900FC300-6B12-45DF-AEC9-39375DE6EA5A}" dt="2024-06-15T10:57:21.094" v="2700" actId="962"/>
          <ac:spMkLst>
            <pc:docMk/>
            <pc:sldMk cId="1302272402" sldId="352"/>
            <ac:spMk id="22" creationId="{301F28F6-8696-5DF9-7570-074BAB61E141}"/>
          </ac:spMkLst>
        </pc:spChg>
        <pc:spChg chg="add mod">
          <ac:chgData name="铭杨 李" userId="6dcb8bdce4c30bfd" providerId="LiveId" clId="{900FC300-6B12-45DF-AEC9-39375DE6EA5A}" dt="2024-06-15T10:57:37.901" v="2715"/>
          <ac:spMkLst>
            <pc:docMk/>
            <pc:sldMk cId="1302272402" sldId="352"/>
            <ac:spMk id="24" creationId="{4850083F-F18E-B88B-4817-CC8FFD97231C}"/>
          </ac:spMkLst>
        </pc:spChg>
        <pc:cxnChg chg="add mod ord">
          <ac:chgData name="铭杨 李" userId="6dcb8bdce4c30bfd" providerId="LiveId" clId="{900FC300-6B12-45DF-AEC9-39375DE6EA5A}" dt="2024-06-15T10:57:21.094" v="2700" actId="962"/>
          <ac:cxnSpMkLst>
            <pc:docMk/>
            <pc:sldMk cId="1302272402" sldId="352"/>
            <ac:cxnSpMk id="23" creationId="{E557B737-4C46-40B0-BA8D-2BEB103F30B9}"/>
          </ac:cxnSpMkLst>
        </pc:cxn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2821927332" sldId="353"/>
        </pc:sldMkLst>
        <pc:spChg chg="mod">
          <ac:chgData name="铭杨 李" userId="6dcb8bdce4c30bfd" providerId="LiveId" clId="{900FC300-6B12-45DF-AEC9-39375DE6EA5A}" dt="2024-06-15T11:00:09.778" v="2778"/>
          <ac:spMkLst>
            <pc:docMk/>
            <pc:sldMk cId="2821927332" sldId="353"/>
            <ac:spMk id="21" creationId="{D6555566-FAA7-4671-EF2C-7861ABCB4C89}"/>
          </ac:spMkLst>
        </pc:spChg>
        <pc:spChg chg="mod">
          <ac:chgData name="铭杨 李" userId="6dcb8bdce4c30bfd" providerId="LiveId" clId="{900FC300-6B12-45DF-AEC9-39375DE6EA5A}" dt="2024-06-15T10:59:30.695" v="2738" actId="1076"/>
          <ac:spMkLst>
            <pc:docMk/>
            <pc:sldMk cId="2821927332" sldId="353"/>
            <ac:spMk id="24" creationId="{4850083F-F18E-B88B-4817-CC8FFD97231C}"/>
          </ac:spMkLst>
        </pc:spChg>
        <pc:spChg chg="add mod">
          <ac:chgData name="铭杨 李" userId="6dcb8bdce4c30bfd" providerId="LiveId" clId="{900FC300-6B12-45DF-AEC9-39375DE6EA5A}" dt="2024-06-15T10:58:06.419" v="2723" actId="20577"/>
          <ac:spMkLst>
            <pc:docMk/>
            <pc:sldMk cId="2821927332" sldId="353"/>
            <ac:spMk id="25" creationId="{AB490AA6-E242-B9FA-442F-6EAC16D19365}"/>
          </ac:spMkLst>
        </pc:spChg>
        <pc:spChg chg="add mod">
          <ac:chgData name="铭杨 李" userId="6dcb8bdce4c30bfd" providerId="LiveId" clId="{900FC300-6B12-45DF-AEC9-39375DE6EA5A}" dt="2024-06-15T10:58:18.526" v="2725" actId="207"/>
          <ac:spMkLst>
            <pc:docMk/>
            <pc:sldMk cId="2821927332" sldId="353"/>
            <ac:spMk id="26" creationId="{621ADD5B-D9DA-E69B-DB08-7308AF6B5686}"/>
          </ac:spMkLst>
        </pc:spChg>
        <pc:spChg chg="add mod">
          <ac:chgData name="铭杨 李" userId="6dcb8bdce4c30bfd" providerId="LiveId" clId="{900FC300-6B12-45DF-AEC9-39375DE6EA5A}" dt="2024-06-15T10:59:01.780" v="2729" actId="693"/>
          <ac:spMkLst>
            <pc:docMk/>
            <pc:sldMk cId="2821927332" sldId="353"/>
            <ac:spMk id="27" creationId="{5B1A1ACD-B554-B4CA-A2AC-E78BF6758496}"/>
          </ac:spMkLst>
        </pc:spChg>
        <pc:spChg chg="add mod">
          <ac:chgData name="铭杨 李" userId="6dcb8bdce4c30bfd" providerId="LiveId" clId="{900FC300-6B12-45DF-AEC9-39375DE6EA5A}" dt="2024-06-15T10:59:21.240" v="2734"/>
          <ac:spMkLst>
            <pc:docMk/>
            <pc:sldMk cId="2821927332" sldId="353"/>
            <ac:spMk id="28" creationId="{F2E6AB84-4365-FC48-7EB1-1396E5706304}"/>
          </ac:spMkLst>
        </pc:spChg>
        <pc:spChg chg="mod">
          <ac:chgData name="铭杨 李" userId="6dcb8bdce4c30bfd" providerId="LiveId" clId="{900FC300-6B12-45DF-AEC9-39375DE6EA5A}" dt="2024-06-15T10:59:28.074" v="2737" actId="34135"/>
          <ac:spMkLst>
            <pc:docMk/>
            <pc:sldMk cId="2821927332" sldId="353"/>
            <ac:spMk id="34" creationId="{7DE25803-D52F-482C-7120-FC795DA51717}"/>
          </ac:spMkLst>
        </pc:sp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2967703711" sldId="354"/>
        </pc:sldMkLst>
        <pc:spChg chg="mod">
          <ac:chgData name="铭杨 李" userId="6dcb8bdce4c30bfd" providerId="LiveId" clId="{900FC300-6B12-45DF-AEC9-39375DE6EA5A}" dt="2024-06-15T11:02:11.111" v="2788" actId="1076"/>
          <ac:spMkLst>
            <pc:docMk/>
            <pc:sldMk cId="2967703711" sldId="354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02:11.111" v="2788" actId="1076"/>
          <ac:spMkLst>
            <pc:docMk/>
            <pc:sldMk cId="2967703711" sldId="354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02:11.111" v="2788" actId="1076"/>
          <ac:spMkLst>
            <pc:docMk/>
            <pc:sldMk cId="2967703711" sldId="354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1:02:16.682" v="2789" actId="1076"/>
          <ac:spMkLst>
            <pc:docMk/>
            <pc:sldMk cId="2967703711" sldId="354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02:11.111" v="2788" actId="1076"/>
          <ac:spMkLst>
            <pc:docMk/>
            <pc:sldMk cId="2967703711" sldId="354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5T11:00:18.665" v="2781" actId="1076"/>
          <ac:spMkLst>
            <pc:docMk/>
            <pc:sldMk cId="2967703711" sldId="354"/>
            <ac:spMk id="21" creationId="{D6555566-FAA7-4671-EF2C-7861ABCB4C89}"/>
          </ac:spMkLst>
        </pc:spChg>
        <pc:spChg chg="mod">
          <ac:chgData name="铭杨 李" userId="6dcb8bdce4c30bfd" providerId="LiveId" clId="{900FC300-6B12-45DF-AEC9-39375DE6EA5A}" dt="2024-06-15T11:02:16.682" v="2789" actId="1076"/>
          <ac:spMkLst>
            <pc:docMk/>
            <pc:sldMk cId="2967703711" sldId="354"/>
            <ac:spMk id="22" creationId="{301F28F6-8696-5DF9-7570-074BAB61E141}"/>
          </ac:spMkLst>
        </pc:spChg>
        <pc:spChg chg="del">
          <ac:chgData name="铭杨 李" userId="6dcb8bdce4c30bfd" providerId="LiveId" clId="{900FC300-6B12-45DF-AEC9-39375DE6EA5A}" dt="2024-06-15T11:00:16.214" v="2780" actId="478"/>
          <ac:spMkLst>
            <pc:docMk/>
            <pc:sldMk cId="2967703711" sldId="354"/>
            <ac:spMk id="24" creationId="{4850083F-F18E-B88B-4817-CC8FFD97231C}"/>
          </ac:spMkLst>
        </pc:spChg>
        <pc:spChg chg="mod">
          <ac:chgData name="铭杨 李" userId="6dcb8bdce4c30bfd" providerId="LiveId" clId="{900FC300-6B12-45DF-AEC9-39375DE6EA5A}" dt="2024-06-15T11:02:39.431" v="2792" actId="20577"/>
          <ac:spMkLst>
            <pc:docMk/>
            <pc:sldMk cId="2967703711" sldId="354"/>
            <ac:spMk id="25" creationId="{AB490AA6-E242-B9FA-442F-6EAC16D19365}"/>
          </ac:spMkLst>
        </pc:spChg>
        <pc:spChg chg="del">
          <ac:chgData name="铭杨 李" userId="6dcb8bdce4c30bfd" providerId="LiveId" clId="{900FC300-6B12-45DF-AEC9-39375DE6EA5A}" dt="2024-06-15T11:00:51.872" v="2782" actId="478"/>
          <ac:spMkLst>
            <pc:docMk/>
            <pc:sldMk cId="2967703711" sldId="354"/>
            <ac:spMk id="27" creationId="{5B1A1ACD-B554-B4CA-A2AC-E78BF6758496}"/>
          </ac:spMkLst>
        </pc:spChg>
        <pc:spChg chg="del">
          <ac:chgData name="铭杨 李" userId="6dcb8bdce4c30bfd" providerId="LiveId" clId="{900FC300-6B12-45DF-AEC9-39375DE6EA5A}" dt="2024-06-15T11:00:53.686" v="2783" actId="478"/>
          <ac:spMkLst>
            <pc:docMk/>
            <pc:sldMk cId="2967703711" sldId="354"/>
            <ac:spMk id="28" creationId="{F2E6AB84-4365-FC48-7EB1-1396E5706304}"/>
          </ac:spMkLst>
        </pc:spChg>
        <pc:cxnChg chg="mod">
          <ac:chgData name="铭杨 李" userId="6dcb8bdce4c30bfd" providerId="LiveId" clId="{900FC300-6B12-45DF-AEC9-39375DE6EA5A}" dt="2024-06-15T11:01:50.101" v="2785" actId="14100"/>
          <ac:cxnSpMkLst>
            <pc:docMk/>
            <pc:sldMk cId="2967703711" sldId="354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01:59.012" v="2787" actId="14100"/>
          <ac:cxnSpMkLst>
            <pc:docMk/>
            <pc:sldMk cId="2967703711" sldId="354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02:11.111" v="2788" actId="1076"/>
          <ac:cxnSpMkLst>
            <pc:docMk/>
            <pc:sldMk cId="2967703711" sldId="354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02:26.560" v="2791" actId="14100"/>
          <ac:cxnSpMkLst>
            <pc:docMk/>
            <pc:sldMk cId="2967703711" sldId="354"/>
            <ac:cxnSpMk id="23" creationId="{E557B737-4C46-40B0-BA8D-2BEB103F30B9}"/>
          </ac:cxnSpMkLst>
        </pc:cxn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3123360825" sldId="355"/>
        </pc:sldMkLst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5T11:03:11.646" v="2794" actId="1076"/>
          <ac:spMkLst>
            <pc:docMk/>
            <pc:sldMk cId="3123360825" sldId="355"/>
            <ac:spMk id="22" creationId="{301F28F6-8696-5DF9-7570-074BAB61E141}"/>
          </ac:spMkLst>
        </pc:spChg>
        <pc:spChg chg="del mod">
          <ac:chgData name="铭杨 李" userId="6dcb8bdce4c30bfd" providerId="LiveId" clId="{900FC300-6B12-45DF-AEC9-39375DE6EA5A}" dt="2024-06-15T11:03:23.647" v="2796" actId="478"/>
          <ac:spMkLst>
            <pc:docMk/>
            <pc:sldMk cId="3123360825" sldId="355"/>
            <ac:spMk id="25" creationId="{AB490AA6-E242-B9FA-442F-6EAC16D19365}"/>
          </ac:spMkLst>
        </pc:spChg>
        <pc:cxnChg chg="mod">
          <ac:chgData name="铭杨 李" userId="6dcb8bdce4c30bfd" providerId="LiveId" clId="{900FC300-6B12-45DF-AEC9-39375DE6EA5A}" dt="2024-06-15T11:03:20.433" v="2795" actId="14100"/>
          <ac:cxnSpMkLst>
            <pc:docMk/>
            <pc:sldMk cId="3123360825" sldId="355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03:11.646" v="2794" actId="1076"/>
          <ac:cxnSpMkLst>
            <pc:docMk/>
            <pc:sldMk cId="3123360825" sldId="355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03:11.646" v="2794" actId="1076"/>
          <ac:cxnSpMkLst>
            <pc:docMk/>
            <pc:sldMk cId="3123360825" sldId="355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03:11.646" v="2794" actId="1076"/>
          <ac:cxnSpMkLst>
            <pc:docMk/>
            <pc:sldMk cId="3123360825" sldId="355"/>
            <ac:cxnSpMk id="23" creationId="{E557B737-4C46-40B0-BA8D-2BEB103F30B9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165717412" sldId="356"/>
        </pc:sldMkLst>
        <pc:spChg chg="mod">
          <ac:chgData name="铭杨 李" userId="6dcb8bdce4c30bfd" providerId="LiveId" clId="{900FC300-6B12-45DF-AEC9-39375DE6EA5A}" dt="2024-06-15T11:03:42.375" v="2798" actId="1076"/>
          <ac:spMkLst>
            <pc:docMk/>
            <pc:sldMk cId="2165717412" sldId="356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1:03:42.375" v="2798" actId="1076"/>
          <ac:spMkLst>
            <pc:docMk/>
            <pc:sldMk cId="2165717412" sldId="356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5T11:03:42.375" v="2798" actId="1076"/>
          <ac:spMkLst>
            <pc:docMk/>
            <pc:sldMk cId="2165717412" sldId="356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1:03:42.375" v="2798" actId="1076"/>
          <ac:spMkLst>
            <pc:docMk/>
            <pc:sldMk cId="2165717412" sldId="356"/>
            <ac:spMk id="15" creationId="{CD468ED2-812B-C0D9-8518-BAD0AA366A7C}"/>
          </ac:spMkLst>
        </pc:spChg>
        <pc:spChg chg="mod">
          <ac:chgData name="铭杨 李" userId="6dcb8bdce4c30bfd" providerId="LiveId" clId="{900FC300-6B12-45DF-AEC9-39375DE6EA5A}" dt="2024-06-15T11:07:55.014" v="2890" actId="207"/>
          <ac:spMkLst>
            <pc:docMk/>
            <pc:sldMk cId="2165717412" sldId="356"/>
            <ac:spMk id="26" creationId="{621ADD5B-D9DA-E69B-DB08-7308AF6B5686}"/>
          </ac:spMkLst>
        </pc:spChg>
        <pc:cxnChg chg="mod">
          <ac:chgData name="铭杨 李" userId="6dcb8bdce4c30bfd" providerId="LiveId" clId="{900FC300-6B12-45DF-AEC9-39375DE6EA5A}" dt="2024-06-15T11:03:52.599" v="2801" actId="14100"/>
          <ac:cxnSpMkLst>
            <pc:docMk/>
            <pc:sldMk cId="2165717412" sldId="356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03:42.375" v="2798" actId="1076"/>
          <ac:cxnSpMkLst>
            <pc:docMk/>
            <pc:sldMk cId="2165717412" sldId="356"/>
            <ac:cxnSpMk id="16" creationId="{D143EE73-CF99-BF6E-BF3A-4455D2727CC4}"/>
          </ac:cxnSpMkLst>
        </pc:cxn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893589653" sldId="357"/>
        </pc:sldMkLst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15" creationId="{CD468ED2-812B-C0D9-8518-BAD0AA366A7C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5T11:04:21.331" v="2807" actId="1076"/>
          <ac:spMkLst>
            <pc:docMk/>
            <pc:sldMk cId="893589653" sldId="357"/>
            <ac:spMk id="22" creationId="{301F28F6-8696-5DF9-7570-074BAB61E141}"/>
          </ac:spMkLst>
        </pc:spChg>
        <pc:spChg chg="add mod">
          <ac:chgData name="铭杨 李" userId="6dcb8bdce4c30bfd" providerId="LiveId" clId="{900FC300-6B12-45DF-AEC9-39375DE6EA5A}" dt="2024-06-15T11:04:38.742" v="2830"/>
          <ac:spMkLst>
            <pc:docMk/>
            <pc:sldMk cId="893589653" sldId="357"/>
            <ac:spMk id="24" creationId="{4C4CC035-95F4-FB9B-3501-03D5BC2A835E}"/>
          </ac:spMkLst>
        </pc:spChg>
        <pc:spChg chg="del mod">
          <ac:chgData name="铭杨 李" userId="6dcb8bdce4c30bfd" providerId="LiveId" clId="{900FC300-6B12-45DF-AEC9-39375DE6EA5A}" dt="2024-06-15T11:04:17.554" v="2806" actId="478"/>
          <ac:spMkLst>
            <pc:docMk/>
            <pc:sldMk cId="893589653" sldId="357"/>
            <ac:spMk id="26" creationId="{621ADD5B-D9DA-E69B-DB08-7308AF6B5686}"/>
          </ac:spMkLst>
        </pc:spChg>
        <pc:cxnChg chg="mod">
          <ac:chgData name="铭杨 李" userId="6dcb8bdce4c30bfd" providerId="LiveId" clId="{900FC300-6B12-45DF-AEC9-39375DE6EA5A}" dt="2024-06-15T11:04:21.331" v="2807" actId="1076"/>
          <ac:cxnSpMkLst>
            <pc:docMk/>
            <pc:sldMk cId="893589653" sldId="357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04:21.331" v="2807" actId="1076"/>
          <ac:cxnSpMkLst>
            <pc:docMk/>
            <pc:sldMk cId="893589653" sldId="357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5T11:04:21.331" v="2807" actId="1076"/>
          <ac:cxnSpMkLst>
            <pc:docMk/>
            <pc:sldMk cId="893589653" sldId="357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04:21.331" v="2807" actId="1076"/>
          <ac:cxnSpMkLst>
            <pc:docMk/>
            <pc:sldMk cId="893589653" sldId="357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04:21.331" v="2807" actId="1076"/>
          <ac:cxnSpMkLst>
            <pc:docMk/>
            <pc:sldMk cId="893589653" sldId="357"/>
            <ac:cxnSpMk id="23" creationId="{E557B737-4C46-40B0-BA8D-2BEB103F30B9}"/>
          </ac:cxnSpMkLst>
        </pc:cxn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3279587987" sldId="358"/>
        </pc:sldMkLst>
        <pc:spChg chg="mod">
          <ac:chgData name="铭杨 李" userId="6dcb8bdce4c30bfd" providerId="LiveId" clId="{900FC300-6B12-45DF-AEC9-39375DE6EA5A}" dt="2024-06-15T11:05:09.608" v="2835" actId="1076"/>
          <ac:spMkLst>
            <pc:docMk/>
            <pc:sldMk cId="3279587987" sldId="358"/>
            <ac:spMk id="10" creationId="{6E631F7B-DA78-AD02-E5FF-823FF13D768E}"/>
          </ac:spMkLst>
        </pc:spChg>
        <pc:spChg chg="mod">
          <ac:chgData name="铭杨 李" userId="6dcb8bdce4c30bfd" providerId="LiveId" clId="{900FC300-6B12-45DF-AEC9-39375DE6EA5A}" dt="2024-06-15T11:05:05.421" v="2834" actId="20577"/>
          <ac:spMkLst>
            <pc:docMk/>
            <pc:sldMk cId="3279587987" sldId="358"/>
            <ac:spMk id="21" creationId="{D6555566-FAA7-4671-EF2C-7861ABCB4C89}"/>
          </ac:spMkLst>
        </pc:spChg>
        <pc:spChg chg="del">
          <ac:chgData name="铭杨 李" userId="6dcb8bdce4c30bfd" providerId="LiveId" clId="{900FC300-6B12-45DF-AEC9-39375DE6EA5A}" dt="2024-06-15T11:04:52.581" v="2832" actId="478"/>
          <ac:spMkLst>
            <pc:docMk/>
            <pc:sldMk cId="3279587987" sldId="358"/>
            <ac:spMk id="24" creationId="{4C4CC035-95F4-FB9B-3501-03D5BC2A835E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3733045380" sldId="359"/>
        </pc:sldMkLst>
        <pc:spChg chg="mod">
          <ac:chgData name="铭杨 李" userId="6dcb8bdce4c30bfd" providerId="LiveId" clId="{900FC300-6B12-45DF-AEC9-39375DE6EA5A}" dt="2024-06-15T11:05:12.932" v="2837" actId="1076"/>
          <ac:spMkLst>
            <pc:docMk/>
            <pc:sldMk cId="3733045380" sldId="359"/>
            <ac:spMk id="10" creationId="{6E631F7B-DA78-AD02-E5FF-823FF13D768E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1118085041" sldId="360"/>
        </pc:sldMkLst>
        <pc:spChg chg="mod">
          <ac:chgData name="铭杨 李" userId="6dcb8bdce4c30bfd" providerId="LiveId" clId="{900FC300-6B12-45DF-AEC9-39375DE6EA5A}" dt="2024-06-15T11:05:20.972" v="2839" actId="1076"/>
          <ac:spMkLst>
            <pc:docMk/>
            <pc:sldMk cId="1118085041" sldId="360"/>
            <ac:spMk id="10" creationId="{6E631F7B-DA78-AD02-E5FF-823FF13D768E}"/>
          </ac:spMkLst>
        </pc:spChg>
        <pc:spChg chg="add mod">
          <ac:chgData name="铭杨 李" userId="6dcb8bdce4c30bfd" providerId="LiveId" clId="{900FC300-6B12-45DF-AEC9-39375DE6EA5A}" dt="2024-06-15T11:08:01.949" v="2893" actId="1076"/>
          <ac:spMkLst>
            <pc:docMk/>
            <pc:sldMk cId="1118085041" sldId="360"/>
            <ac:spMk id="24" creationId="{D807A8AA-43CE-9C8C-AFF2-E15BD77FC9B1}"/>
          </ac:spMkLst>
        </pc:sp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662535512" sldId="361"/>
        </pc:sldMkLst>
        <pc:spChg chg="mod">
          <ac:chgData name="铭杨 李" userId="6dcb8bdce4c30bfd" providerId="LiveId" clId="{900FC300-6B12-45DF-AEC9-39375DE6EA5A}" dt="2024-06-15T11:05:41.200" v="2846" actId="1076"/>
          <ac:spMkLst>
            <pc:docMk/>
            <pc:sldMk cId="1662535512" sldId="361"/>
            <ac:spMk id="10" creationId="{6E631F7B-DA78-AD02-E5FF-823FF13D768E}"/>
          </ac:spMkLst>
        </pc:spChg>
        <pc:spChg chg="del">
          <ac:chgData name="铭杨 李" userId="6dcb8bdce4c30bfd" providerId="LiveId" clId="{900FC300-6B12-45DF-AEC9-39375DE6EA5A}" dt="2024-06-15T11:09:16.710" v="2912" actId="478"/>
          <ac:spMkLst>
            <pc:docMk/>
            <pc:sldMk cId="1662535512" sldId="361"/>
            <ac:spMk id="21" creationId="{D6555566-FAA7-4671-EF2C-7861ABCB4C89}"/>
          </ac:spMkLst>
        </pc:spChg>
        <pc:spChg chg="add mod ord">
          <ac:chgData name="铭杨 李" userId="6dcb8bdce4c30bfd" providerId="LiveId" clId="{900FC300-6B12-45DF-AEC9-39375DE6EA5A}" dt="2024-06-15T11:05:36.956" v="2845" actId="962"/>
          <ac:spMkLst>
            <pc:docMk/>
            <pc:sldMk cId="1662535512" sldId="361"/>
            <ac:spMk id="24" creationId="{5E4A343E-4A18-05B1-B3A6-78B86C9398AE}"/>
          </ac:spMkLst>
        </pc:spChg>
        <pc:spChg chg="add mod">
          <ac:chgData name="铭杨 李" userId="6dcb8bdce4c30bfd" providerId="LiveId" clId="{900FC300-6B12-45DF-AEC9-39375DE6EA5A}" dt="2024-06-15T11:09:20.474" v="2932" actId="1035"/>
          <ac:spMkLst>
            <pc:docMk/>
            <pc:sldMk cId="1662535512" sldId="361"/>
            <ac:spMk id="26" creationId="{D273445C-598E-010B-2F62-361801AA0E67}"/>
          </ac:spMkLst>
        </pc:spChg>
        <pc:spChg chg="add mod">
          <ac:chgData name="铭杨 李" userId="6dcb8bdce4c30bfd" providerId="LiveId" clId="{900FC300-6B12-45DF-AEC9-39375DE6EA5A}" dt="2024-06-15T11:08:09.562" v="2896" actId="20577"/>
          <ac:spMkLst>
            <pc:docMk/>
            <pc:sldMk cId="1662535512" sldId="361"/>
            <ac:spMk id="27" creationId="{21E1B3C6-F2F9-77A8-7876-57F4A4C1A5C0}"/>
          </ac:spMkLst>
        </pc:spChg>
        <pc:spChg chg="add mod">
          <ac:chgData name="铭杨 李" userId="6dcb8bdce4c30bfd" providerId="LiveId" clId="{900FC300-6B12-45DF-AEC9-39375DE6EA5A}" dt="2024-06-15T11:08:22.546" v="2904" actId="207"/>
          <ac:spMkLst>
            <pc:docMk/>
            <pc:sldMk cId="1662535512" sldId="361"/>
            <ac:spMk id="28" creationId="{5D353C79-CD1E-28C7-D79B-4C3038E90823}"/>
          </ac:spMkLst>
        </pc:spChg>
        <pc:spChg chg="add mod">
          <ac:chgData name="铭杨 李" userId="6dcb8bdce4c30bfd" providerId="LiveId" clId="{900FC300-6B12-45DF-AEC9-39375DE6EA5A}" dt="2024-06-15T11:08:48.799" v="2906" actId="108"/>
          <ac:spMkLst>
            <pc:docMk/>
            <pc:sldMk cId="1662535512" sldId="361"/>
            <ac:spMk id="29" creationId="{6507DCE5-0F10-98DC-6F1C-6B3E7AD65FB1}"/>
          </ac:spMkLst>
        </pc:spChg>
        <pc:spChg chg="add mod">
          <ac:chgData name="铭杨 李" userId="6dcb8bdce4c30bfd" providerId="LiveId" clId="{900FC300-6B12-45DF-AEC9-39375DE6EA5A}" dt="2024-06-15T11:09:13.181" v="2911"/>
          <ac:spMkLst>
            <pc:docMk/>
            <pc:sldMk cId="1662535512" sldId="361"/>
            <ac:spMk id="30" creationId="{D00CB36F-A7FC-364A-76C7-42AB1C7DE6E1}"/>
          </ac:spMkLst>
        </pc:spChg>
        <pc:spChg chg="add mod">
          <ac:chgData name="铭杨 李" userId="6dcb8bdce4c30bfd" providerId="LiveId" clId="{900FC300-6B12-45DF-AEC9-39375DE6EA5A}" dt="2024-06-15T11:09:54.547" v="2980"/>
          <ac:spMkLst>
            <pc:docMk/>
            <pc:sldMk cId="1662535512" sldId="361"/>
            <ac:spMk id="31" creationId="{97F4AFF1-6357-9345-2BC6-633A35D75AF6}"/>
          </ac:spMkLst>
        </pc:spChg>
        <pc:cxnChg chg="add mod ord">
          <ac:chgData name="铭杨 李" userId="6dcb8bdce4c30bfd" providerId="LiveId" clId="{900FC300-6B12-45DF-AEC9-39375DE6EA5A}" dt="2024-06-15T11:05:36.956" v="2845" actId="962"/>
          <ac:cxnSpMkLst>
            <pc:docMk/>
            <pc:sldMk cId="1662535512" sldId="361"/>
            <ac:cxnSpMk id="25" creationId="{36A8CDE7-0940-8556-37F9-2C0120B8079A}"/>
          </ac:cxnSpMkLst>
        </pc:cxn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1216018028" sldId="362"/>
        </pc:sldMkLst>
        <pc:spChg chg="mod">
          <ac:chgData name="铭杨 李" userId="6dcb8bdce4c30bfd" providerId="LiveId" clId="{900FC300-6B12-45DF-AEC9-39375DE6EA5A}" dt="2024-06-15T11:05:50.222" v="2850" actId="1076"/>
          <ac:spMkLst>
            <pc:docMk/>
            <pc:sldMk cId="1216018028" sldId="362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5T11:05:44.862" v="2849" actId="20577"/>
          <ac:spMkLst>
            <pc:docMk/>
            <pc:sldMk cId="1216018028" sldId="362"/>
            <ac:spMk id="21" creationId="{D6555566-FAA7-4671-EF2C-7861ABCB4C89}"/>
          </ac:spMkLst>
        </pc:sp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483983080" sldId="362"/>
        </pc:sldMkLst>
        <pc:spChg chg="mod">
          <ac:chgData name="铭杨 李" userId="6dcb8bdce4c30bfd" providerId="LiveId" clId="{900FC300-6B12-45DF-AEC9-39375DE6EA5A}" dt="2024-06-15T11:10:50.247" v="3013" actId="1076"/>
          <ac:spMkLst>
            <pc:docMk/>
            <pc:sldMk cId="1483983080" sldId="362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1:10:50.247" v="3013" actId="1076"/>
          <ac:spMkLst>
            <pc:docMk/>
            <pc:sldMk cId="1483983080" sldId="362"/>
            <ac:spMk id="15" creationId="{CD468ED2-812B-C0D9-8518-BAD0AA366A7C}"/>
          </ac:spMkLst>
        </pc:spChg>
        <pc:spChg chg="del">
          <ac:chgData name="铭杨 李" userId="6dcb8bdce4c30bfd" providerId="LiveId" clId="{900FC300-6B12-45DF-AEC9-39375DE6EA5A}" dt="2024-06-15T11:10:09.993" v="2982" actId="478"/>
          <ac:spMkLst>
            <pc:docMk/>
            <pc:sldMk cId="1483983080" sldId="362"/>
            <ac:spMk id="26" creationId="{D273445C-598E-010B-2F62-361801AA0E67}"/>
          </ac:spMkLst>
        </pc:spChg>
        <pc:spChg chg="mod">
          <ac:chgData name="铭杨 李" userId="6dcb8bdce4c30bfd" providerId="LiveId" clId="{900FC300-6B12-45DF-AEC9-39375DE6EA5A}" dt="2024-06-15T11:14:10.937" v="3045" actId="20577"/>
          <ac:spMkLst>
            <pc:docMk/>
            <pc:sldMk cId="1483983080" sldId="362"/>
            <ac:spMk id="28" creationId="{5D353C79-CD1E-28C7-D79B-4C3038E90823}"/>
          </ac:spMkLst>
        </pc:spChg>
        <pc:spChg chg="del mod">
          <ac:chgData name="铭杨 李" userId="6dcb8bdce4c30bfd" providerId="LiveId" clId="{900FC300-6B12-45DF-AEC9-39375DE6EA5A}" dt="2024-06-15T11:10:16.067" v="3007" actId="478"/>
          <ac:spMkLst>
            <pc:docMk/>
            <pc:sldMk cId="1483983080" sldId="362"/>
            <ac:spMk id="29" creationId="{6507DCE5-0F10-98DC-6F1C-6B3E7AD65FB1}"/>
          </ac:spMkLst>
        </pc:spChg>
        <pc:spChg chg="del">
          <ac:chgData name="铭杨 李" userId="6dcb8bdce4c30bfd" providerId="LiveId" clId="{900FC300-6B12-45DF-AEC9-39375DE6EA5A}" dt="2024-06-15T11:10:18.222" v="3008" actId="478"/>
          <ac:spMkLst>
            <pc:docMk/>
            <pc:sldMk cId="1483983080" sldId="362"/>
            <ac:spMk id="30" creationId="{D00CB36F-A7FC-364A-76C7-42AB1C7DE6E1}"/>
          </ac:spMkLst>
        </pc:spChg>
        <pc:spChg chg="mod">
          <ac:chgData name="铭杨 李" userId="6dcb8bdce4c30bfd" providerId="LiveId" clId="{900FC300-6B12-45DF-AEC9-39375DE6EA5A}" dt="2024-06-15T11:10:13.282" v="3005" actId="1035"/>
          <ac:spMkLst>
            <pc:docMk/>
            <pc:sldMk cId="1483983080" sldId="362"/>
            <ac:spMk id="31" creationId="{97F4AFF1-6357-9345-2BC6-633A35D75AF6}"/>
          </ac:spMkLst>
        </pc:spChg>
        <pc:cxnChg chg="mod">
          <ac:chgData name="铭杨 李" userId="6dcb8bdce4c30bfd" providerId="LiveId" clId="{900FC300-6B12-45DF-AEC9-39375DE6EA5A}" dt="2024-06-15T11:10:38.095" v="3009" actId="14100"/>
          <ac:cxnSpMkLst>
            <pc:docMk/>
            <pc:sldMk cId="1483983080" sldId="362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5T11:10:45.064" v="3012" actId="14100"/>
          <ac:cxnSpMkLst>
            <pc:docMk/>
            <pc:sldMk cId="1483983080" sldId="362"/>
            <ac:cxnSpMk id="25" creationId="{36A8CDE7-0940-8556-37F9-2C0120B8079A}"/>
          </ac:cxnSpMkLst>
        </pc:cxn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1333870163" sldId="363"/>
        </pc:sldMkLst>
        <pc:spChg chg="mod">
          <ac:chgData name="铭杨 李" userId="6dcb8bdce4c30bfd" providerId="LiveId" clId="{900FC300-6B12-45DF-AEC9-39375DE6EA5A}" dt="2024-06-15T11:06:01.961" v="2855" actId="1076"/>
          <ac:spMkLst>
            <pc:docMk/>
            <pc:sldMk cId="1333870163" sldId="363"/>
            <ac:spMk id="11" creationId="{15B17B14-247A-3162-A221-68EB0B69B18B}"/>
          </ac:spMkLst>
        </pc:sp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902193971" sldId="363"/>
        </pc:sldMkLst>
        <pc:spChg chg="mod">
          <ac:chgData name="铭杨 李" userId="6dcb8bdce4c30bfd" providerId="LiveId" clId="{900FC300-6B12-45DF-AEC9-39375DE6EA5A}" dt="2024-06-15T11:11:04.791" v="3016" actId="1076"/>
          <ac:spMkLst>
            <pc:docMk/>
            <pc:sldMk cId="1902193971" sldId="363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1:11:04.791" v="3016" actId="1076"/>
          <ac:spMkLst>
            <pc:docMk/>
            <pc:sldMk cId="1902193971" sldId="363"/>
            <ac:spMk id="10" creationId="{6E631F7B-DA78-AD02-E5FF-823FF13D768E}"/>
          </ac:spMkLst>
        </pc:spChg>
        <pc:spChg chg="mod">
          <ac:chgData name="铭杨 李" userId="6dcb8bdce4c30bfd" providerId="LiveId" clId="{900FC300-6B12-45DF-AEC9-39375DE6EA5A}" dt="2024-06-15T11:11:04.791" v="3016" actId="1076"/>
          <ac:spMkLst>
            <pc:docMk/>
            <pc:sldMk cId="1902193971" sldId="363"/>
            <ac:spMk id="15" creationId="{CD468ED2-812B-C0D9-8518-BAD0AA366A7C}"/>
          </ac:spMkLst>
        </pc:spChg>
        <pc:spChg chg="mod">
          <ac:chgData name="铭杨 李" userId="6dcb8bdce4c30bfd" providerId="LiveId" clId="{900FC300-6B12-45DF-AEC9-39375DE6EA5A}" dt="2024-06-15T11:11:04.791" v="3016" actId="1076"/>
          <ac:spMkLst>
            <pc:docMk/>
            <pc:sldMk cId="1902193971" sldId="363"/>
            <ac:spMk id="24" creationId="{5E4A343E-4A18-05B1-B3A6-78B86C9398AE}"/>
          </ac:spMkLst>
        </pc:spChg>
        <pc:spChg chg="del mod">
          <ac:chgData name="铭杨 李" userId="6dcb8bdce4c30bfd" providerId="LiveId" clId="{900FC300-6B12-45DF-AEC9-39375DE6EA5A}" dt="2024-06-15T11:14:18.300" v="3046" actId="478"/>
          <ac:spMkLst>
            <pc:docMk/>
            <pc:sldMk cId="1902193971" sldId="363"/>
            <ac:spMk id="28" creationId="{5D353C79-CD1E-28C7-D79B-4C3038E90823}"/>
          </ac:spMkLst>
        </pc:spChg>
        <pc:cxnChg chg="mod">
          <ac:chgData name="铭杨 李" userId="6dcb8bdce4c30bfd" providerId="LiveId" clId="{900FC300-6B12-45DF-AEC9-39375DE6EA5A}" dt="2024-06-15T11:11:10.714" v="3019" actId="14100"/>
          <ac:cxnSpMkLst>
            <pc:docMk/>
            <pc:sldMk cId="1902193971" sldId="363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5T11:11:04.791" v="3016" actId="1076"/>
          <ac:cxnSpMkLst>
            <pc:docMk/>
            <pc:sldMk cId="1902193971" sldId="363"/>
            <ac:cxnSpMk id="25" creationId="{36A8CDE7-0940-8556-37F9-2C0120B8079A}"/>
          </ac:cxnSpMkLst>
        </pc:cxn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1408520117" sldId="364"/>
        </pc:sldMkLst>
        <pc:spChg chg="mod">
          <ac:chgData name="铭杨 李" userId="6dcb8bdce4c30bfd" providerId="LiveId" clId="{900FC300-6B12-45DF-AEC9-39375DE6EA5A}" dt="2024-06-15T11:06:05.156" v="2857" actId="1076"/>
          <ac:spMkLst>
            <pc:docMk/>
            <pc:sldMk cId="1408520117" sldId="364"/>
            <ac:spMk id="11" creationId="{15B17B14-247A-3162-A221-68EB0B69B18B}"/>
          </ac:spMkLst>
        </pc:spChg>
      </pc:sldChg>
      <pc:sldChg chg="delSp add mod modShow">
        <pc:chgData name="铭杨 李" userId="6dcb8bdce4c30bfd" providerId="LiveId" clId="{900FC300-6B12-45DF-AEC9-39375DE6EA5A}" dt="2024-06-15T11:36:08.402" v="3306" actId="729"/>
        <pc:sldMkLst>
          <pc:docMk/>
          <pc:sldMk cId="3423422152" sldId="364"/>
        </pc:sldMkLst>
        <pc:spChg chg="del">
          <ac:chgData name="铭杨 李" userId="6dcb8bdce4c30bfd" providerId="LiveId" clId="{900FC300-6B12-45DF-AEC9-39375DE6EA5A}" dt="2024-06-15T11:11:26.316" v="3021" actId="478"/>
          <ac:spMkLst>
            <pc:docMk/>
            <pc:sldMk cId="3423422152" sldId="364"/>
            <ac:spMk id="29" creationId="{6507DCE5-0F10-98DC-6F1C-6B3E7AD65FB1}"/>
          </ac:spMkLst>
        </pc:spChg>
        <pc:spChg chg="del">
          <ac:chgData name="铭杨 李" userId="6dcb8bdce4c30bfd" providerId="LiveId" clId="{900FC300-6B12-45DF-AEC9-39375DE6EA5A}" dt="2024-06-15T11:11:28.214" v="3022" actId="478"/>
          <ac:spMkLst>
            <pc:docMk/>
            <pc:sldMk cId="3423422152" sldId="364"/>
            <ac:spMk id="30" creationId="{D00CB36F-A7FC-364A-76C7-42AB1C7DE6E1}"/>
          </ac:spMkLst>
        </pc:spChg>
      </pc:sldChg>
      <pc:sldChg chg="add del">
        <pc:chgData name="铭杨 李" userId="6dcb8bdce4c30bfd" providerId="LiveId" clId="{900FC300-6B12-45DF-AEC9-39375DE6EA5A}" dt="2024-06-15T11:05:59.177" v="2854"/>
        <pc:sldMkLst>
          <pc:docMk/>
          <pc:sldMk cId="4146617973" sldId="364"/>
        </pc:sldMkLst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168767382" sldId="365"/>
        </pc:sldMkLst>
        <pc:spChg chg="mod">
          <ac:chgData name="铭杨 李" userId="6dcb8bdce4c30bfd" providerId="LiveId" clId="{900FC300-6B12-45DF-AEC9-39375DE6EA5A}" dt="2024-06-15T11:12:15.233" v="3024" actId="1076"/>
          <ac:spMkLst>
            <pc:docMk/>
            <pc:sldMk cId="1168767382" sldId="365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1:12:15.233" v="3024" actId="1076"/>
          <ac:spMkLst>
            <pc:docMk/>
            <pc:sldMk cId="1168767382" sldId="365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5T11:14:31.047" v="3050" actId="207"/>
          <ac:spMkLst>
            <pc:docMk/>
            <pc:sldMk cId="1168767382" sldId="365"/>
            <ac:spMk id="27" creationId="{21E1B3C6-F2F9-77A8-7876-57F4A4C1A5C0}"/>
          </ac:spMkLst>
        </pc:spChg>
        <pc:spChg chg="del">
          <ac:chgData name="铭杨 李" userId="6dcb8bdce4c30bfd" providerId="LiveId" clId="{900FC300-6B12-45DF-AEC9-39375DE6EA5A}" dt="2024-06-15T11:14:28.696" v="3049" actId="478"/>
          <ac:spMkLst>
            <pc:docMk/>
            <pc:sldMk cId="1168767382" sldId="365"/>
            <ac:spMk id="28" creationId="{5D353C79-CD1E-28C7-D79B-4C3038E90823}"/>
          </ac:spMkLst>
        </pc:spChg>
        <pc:spChg chg="add mod">
          <ac:chgData name="铭杨 李" userId="6dcb8bdce4c30bfd" providerId="LiveId" clId="{900FC300-6B12-45DF-AEC9-39375DE6EA5A}" dt="2024-06-15T11:15:10.895" v="3075"/>
          <ac:spMkLst>
            <pc:docMk/>
            <pc:sldMk cId="1168767382" sldId="365"/>
            <ac:spMk id="30" creationId="{52A6B225-FDB2-25A8-D786-2349E9003A62}"/>
          </ac:spMkLst>
        </pc:spChg>
        <pc:cxnChg chg="mod">
          <ac:chgData name="铭杨 李" userId="6dcb8bdce4c30bfd" providerId="LiveId" clId="{900FC300-6B12-45DF-AEC9-39375DE6EA5A}" dt="2024-06-15T11:12:29.108" v="3028" actId="14100"/>
          <ac:cxnSpMkLst>
            <pc:docMk/>
            <pc:sldMk cId="1168767382" sldId="365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12:21.976" v="3027" actId="14100"/>
          <ac:cxnSpMkLst>
            <pc:docMk/>
            <pc:sldMk cId="1168767382" sldId="365"/>
            <ac:cxnSpMk id="16" creationId="{D143EE73-CF99-BF6E-BF3A-4455D2727CC4}"/>
          </ac:cxnSpMkLst>
        </pc:cxnChg>
      </pc:sldChg>
      <pc:sldChg chg="addSp modSp add del mod">
        <pc:chgData name="铭杨 李" userId="6dcb8bdce4c30bfd" providerId="LiveId" clId="{900FC300-6B12-45DF-AEC9-39375DE6EA5A}" dt="2024-06-15T11:07:25.201" v="2877" actId="47"/>
        <pc:sldMkLst>
          <pc:docMk/>
          <pc:sldMk cId="3357700434" sldId="365"/>
        </pc:sldMkLst>
        <pc:spChg chg="mod">
          <ac:chgData name="铭杨 李" userId="6dcb8bdce4c30bfd" providerId="LiveId" clId="{900FC300-6B12-45DF-AEC9-39375DE6EA5A}" dt="2024-06-15T11:06:26.532" v="2864" actId="1076"/>
          <ac:spMkLst>
            <pc:docMk/>
            <pc:sldMk cId="3357700434" sldId="365"/>
            <ac:spMk id="11" creationId="{15B17B14-247A-3162-A221-68EB0B69B18B}"/>
          </ac:spMkLst>
        </pc:spChg>
        <pc:spChg chg="add mod ord">
          <ac:chgData name="铭杨 李" userId="6dcb8bdce4c30bfd" providerId="LiveId" clId="{900FC300-6B12-45DF-AEC9-39375DE6EA5A}" dt="2024-06-15T11:06:22.138" v="2863" actId="962"/>
          <ac:spMkLst>
            <pc:docMk/>
            <pc:sldMk cId="3357700434" sldId="365"/>
            <ac:spMk id="26" creationId="{4E9CB217-04FA-C3A2-8721-1EB536B3B38C}"/>
          </ac:spMkLst>
        </pc:spChg>
        <pc:cxnChg chg="add mod ord">
          <ac:chgData name="铭杨 李" userId="6dcb8bdce4c30bfd" providerId="LiveId" clId="{900FC300-6B12-45DF-AEC9-39375DE6EA5A}" dt="2024-06-15T11:06:22.138" v="2863" actId="962"/>
          <ac:cxnSpMkLst>
            <pc:docMk/>
            <pc:sldMk cId="3357700434" sldId="365"/>
            <ac:cxnSpMk id="27" creationId="{F3E6AC28-3A0C-1085-5452-891E168E9655}"/>
          </ac:cxnSpMkLst>
        </pc:cxn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84111852" sldId="366"/>
        </pc:sldMkLst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10" creationId="{6E631F7B-DA78-AD02-E5FF-823FF13D768E}"/>
          </ac:spMkLst>
        </pc:spChg>
        <pc:spChg chg="mod">
          <ac:chgData name="铭杨 李" userId="6dcb8bdce4c30bfd" providerId="LiveId" clId="{900FC300-6B12-45DF-AEC9-39375DE6EA5A}" dt="2024-06-15T11:12:42.123" v="3032" actId="1076"/>
          <ac:spMkLst>
            <pc:docMk/>
            <pc:sldMk cId="184111852" sldId="366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15" creationId="{CD468ED2-812B-C0D9-8518-BAD0AA366A7C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22" creationId="{301F28F6-8696-5DF9-7570-074BAB61E141}"/>
          </ac:spMkLst>
        </pc:spChg>
        <pc:spChg chg="mod">
          <ac:chgData name="铭杨 李" userId="6dcb8bdce4c30bfd" providerId="LiveId" clId="{900FC300-6B12-45DF-AEC9-39375DE6EA5A}" dt="2024-06-15T11:14:03.890" v="3044" actId="1076"/>
          <ac:spMkLst>
            <pc:docMk/>
            <pc:sldMk cId="184111852" sldId="366"/>
            <ac:spMk id="24" creationId="{5E4A343E-4A18-05B1-B3A6-78B86C9398AE}"/>
          </ac:spMkLst>
        </pc:spChg>
        <pc:spChg chg="del mod">
          <ac:chgData name="铭杨 李" userId="6dcb8bdce4c30bfd" providerId="LiveId" clId="{900FC300-6B12-45DF-AEC9-39375DE6EA5A}" dt="2024-06-15T11:14:33.746" v="3051" actId="478"/>
          <ac:spMkLst>
            <pc:docMk/>
            <pc:sldMk cId="184111852" sldId="366"/>
            <ac:spMk id="27" creationId="{21E1B3C6-F2F9-77A8-7876-57F4A4C1A5C0}"/>
          </ac:spMkLst>
        </pc:spChg>
        <pc:spChg chg="del mod">
          <ac:chgData name="铭杨 李" userId="6dcb8bdce4c30bfd" providerId="LiveId" clId="{900FC300-6B12-45DF-AEC9-39375DE6EA5A}" dt="2024-06-15T11:14:34.524" v="3052" actId="478"/>
          <ac:spMkLst>
            <pc:docMk/>
            <pc:sldMk cId="184111852" sldId="366"/>
            <ac:spMk id="28" creationId="{5D353C79-CD1E-28C7-D79B-4C3038E90823}"/>
          </ac:spMkLst>
        </pc:spChg>
        <pc:spChg chg="del">
          <ac:chgData name="铭杨 李" userId="6dcb8bdce4c30bfd" providerId="LiveId" clId="{900FC300-6B12-45DF-AEC9-39375DE6EA5A}" dt="2024-06-15T11:15:22.429" v="3077" actId="478"/>
          <ac:spMkLst>
            <pc:docMk/>
            <pc:sldMk cId="184111852" sldId="366"/>
            <ac:spMk id="31" creationId="{97F4AFF1-6357-9345-2BC6-633A35D75AF6}"/>
          </ac:spMkLst>
        </pc:spChg>
        <pc:spChg chg="add mod">
          <ac:chgData name="铭杨 李" userId="6dcb8bdce4c30bfd" providerId="LiveId" clId="{900FC300-6B12-45DF-AEC9-39375DE6EA5A}" dt="2024-06-15T11:15:26.751" v="3098" actId="1035"/>
          <ac:spMkLst>
            <pc:docMk/>
            <pc:sldMk cId="184111852" sldId="366"/>
            <ac:spMk id="37" creationId="{3D808F3A-0786-4C0F-A15D-E00F597E1963}"/>
          </ac:spMkLst>
        </pc:sp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5T11:14:03.890" v="3044" actId="1076"/>
          <ac:cxnSpMkLst>
            <pc:docMk/>
            <pc:sldMk cId="184111852" sldId="366"/>
            <ac:cxnSpMk id="25" creationId="{36A8CDE7-0940-8556-37F9-2C0120B8079A}"/>
          </ac:cxnSpMkLst>
        </pc:cxn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2638472254" sldId="366"/>
        </pc:sldMkLst>
        <pc:spChg chg="mod">
          <ac:chgData name="铭杨 李" userId="6dcb8bdce4c30bfd" providerId="LiveId" clId="{900FC300-6B12-45DF-AEC9-39375DE6EA5A}" dt="2024-06-15T11:06:40.474" v="2870" actId="1076"/>
          <ac:spMkLst>
            <pc:docMk/>
            <pc:sldMk cId="2638472254" sldId="366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5T11:06:38.260" v="2869" actId="1076"/>
          <ac:spMkLst>
            <pc:docMk/>
            <pc:sldMk cId="2638472254" sldId="366"/>
            <ac:spMk id="13" creationId="{5915844B-427E-92E0-96B0-36FC428582EF}"/>
          </ac:spMkLst>
        </pc:spChg>
        <pc:spChg chg="mod">
          <ac:chgData name="铭杨 李" userId="6dcb8bdce4c30bfd" providerId="LiveId" clId="{900FC300-6B12-45DF-AEC9-39375DE6EA5A}" dt="2024-06-15T11:06:35.517" v="2867" actId="20577"/>
          <ac:spMkLst>
            <pc:docMk/>
            <pc:sldMk cId="2638472254" sldId="366"/>
            <ac:spMk id="21" creationId="{D6555566-FAA7-4671-EF2C-7861ABCB4C89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130851631" sldId="367"/>
        </pc:sldMkLst>
        <pc:spChg chg="mod">
          <ac:chgData name="铭杨 李" userId="6dcb8bdce4c30bfd" providerId="LiveId" clId="{900FC300-6B12-45DF-AEC9-39375DE6EA5A}" dt="2024-06-15T11:15:46.678" v="3122" actId="1076"/>
          <ac:spMkLst>
            <pc:docMk/>
            <pc:sldMk cId="2130851631" sldId="367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5T11:15:42.294" v="3121"/>
          <ac:spMkLst>
            <pc:docMk/>
            <pc:sldMk cId="2130851631" sldId="367"/>
            <ac:spMk id="37" creationId="{3D808F3A-0786-4C0F-A15D-E00F597E1963}"/>
          </ac:spMkLst>
        </pc:sp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3815693796" sldId="367"/>
        </pc:sldMkLst>
        <pc:spChg chg="mod">
          <ac:chgData name="铭杨 李" userId="6dcb8bdce4c30bfd" providerId="LiveId" clId="{900FC300-6B12-45DF-AEC9-39375DE6EA5A}" dt="2024-06-15T11:06:47.548" v="2872" actId="1076"/>
          <ac:spMkLst>
            <pc:docMk/>
            <pc:sldMk cId="3815693796" sldId="367"/>
            <ac:spMk id="12" creationId="{7461F74B-2DF0-3F20-6CF4-FBC7007F41AB}"/>
          </ac:spMkLst>
        </pc:sp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1726950893" sldId="368"/>
        </pc:sldMkLst>
        <pc:spChg chg="mod">
          <ac:chgData name="铭杨 李" userId="6dcb8bdce4c30bfd" providerId="LiveId" clId="{900FC300-6B12-45DF-AEC9-39375DE6EA5A}" dt="2024-06-15T11:06:52.026" v="2874" actId="1076"/>
          <ac:spMkLst>
            <pc:docMk/>
            <pc:sldMk cId="1726950893" sldId="368"/>
            <ac:spMk id="12" creationId="{7461F74B-2DF0-3F20-6CF4-FBC7007F41AB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360853003" sldId="368"/>
        </pc:sldMkLst>
        <pc:spChg chg="mod">
          <ac:chgData name="铭杨 李" userId="6dcb8bdce4c30bfd" providerId="LiveId" clId="{900FC300-6B12-45DF-AEC9-39375DE6EA5A}" dt="2024-06-15T11:15:52.628" v="3124" actId="1076"/>
          <ac:spMkLst>
            <pc:docMk/>
            <pc:sldMk cId="2360853003" sldId="368"/>
            <ac:spMk id="11" creationId="{15B17B14-247A-3162-A221-68EB0B69B18B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620394493" sldId="369"/>
        </pc:sldMkLst>
        <pc:spChg chg="mod">
          <ac:chgData name="铭杨 李" userId="6dcb8bdce4c30bfd" providerId="LiveId" clId="{900FC300-6B12-45DF-AEC9-39375DE6EA5A}" dt="2024-06-15T11:15:57.316" v="3126" actId="1076"/>
          <ac:spMkLst>
            <pc:docMk/>
            <pc:sldMk cId="1620394493" sldId="369"/>
            <ac:spMk id="11" creationId="{15B17B14-247A-3162-A221-68EB0B69B18B}"/>
          </ac:spMkLst>
        </pc:spChg>
      </pc:sldChg>
      <pc:sldChg chg="modSp add del mod">
        <pc:chgData name="铭杨 李" userId="6dcb8bdce4c30bfd" providerId="LiveId" clId="{900FC300-6B12-45DF-AEC9-39375DE6EA5A}" dt="2024-06-15T11:07:25.201" v="2877" actId="47"/>
        <pc:sldMkLst>
          <pc:docMk/>
          <pc:sldMk cId="2883381061" sldId="369"/>
        </pc:sldMkLst>
        <pc:spChg chg="mod">
          <ac:chgData name="铭杨 李" userId="6dcb8bdce4c30bfd" providerId="LiveId" clId="{900FC300-6B12-45DF-AEC9-39375DE6EA5A}" dt="2024-06-15T11:06:56.788" v="2876" actId="1076"/>
          <ac:spMkLst>
            <pc:docMk/>
            <pc:sldMk cId="2883381061" sldId="369"/>
            <ac:spMk id="12" creationId="{7461F74B-2DF0-3F20-6CF4-FBC7007F41AB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3237155212" sldId="370"/>
        </pc:sldMkLst>
        <pc:spChg chg="mod">
          <ac:chgData name="铭杨 李" userId="6dcb8bdce4c30bfd" providerId="LiveId" clId="{900FC300-6B12-45DF-AEC9-39375DE6EA5A}" dt="2024-06-15T11:16:23.392" v="3135" actId="1076"/>
          <ac:spMkLst>
            <pc:docMk/>
            <pc:sldMk cId="3237155212" sldId="370"/>
            <ac:spMk id="11" creationId="{15B17B14-247A-3162-A221-68EB0B69B18B}"/>
          </ac:spMkLst>
        </pc:spChg>
        <pc:spChg chg="add mod ord">
          <ac:chgData name="铭杨 李" userId="6dcb8bdce4c30bfd" providerId="LiveId" clId="{900FC300-6B12-45DF-AEC9-39375DE6EA5A}" dt="2024-06-15T11:16:18.990" v="3134" actId="962"/>
          <ac:spMkLst>
            <pc:docMk/>
            <pc:sldMk cId="3237155212" sldId="370"/>
            <ac:spMk id="21" creationId="{A40E092E-61BF-8597-2F03-3686E01C2257}"/>
          </ac:spMkLst>
        </pc:spChg>
        <pc:cxnChg chg="add mod ord">
          <ac:chgData name="铭杨 李" userId="6dcb8bdce4c30bfd" providerId="LiveId" clId="{900FC300-6B12-45DF-AEC9-39375DE6EA5A}" dt="2024-06-15T11:16:18.990" v="3134" actId="962"/>
          <ac:cxnSpMkLst>
            <pc:docMk/>
            <pc:sldMk cId="3237155212" sldId="370"/>
            <ac:cxnSpMk id="26" creationId="{10BE0AF7-2F2C-B908-F5A2-C542F102F631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390438596" sldId="371"/>
        </pc:sldMkLst>
        <pc:spChg chg="mod">
          <ac:chgData name="铭杨 李" userId="6dcb8bdce4c30bfd" providerId="LiveId" clId="{900FC300-6B12-45DF-AEC9-39375DE6EA5A}" dt="2024-06-15T11:16:53.587" v="3138" actId="1076"/>
          <ac:spMkLst>
            <pc:docMk/>
            <pc:sldMk cId="1390438596" sldId="371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5T11:16:50.698" v="3137" actId="20577"/>
          <ac:spMkLst>
            <pc:docMk/>
            <pc:sldMk cId="1390438596" sldId="371"/>
            <ac:spMk id="37" creationId="{3D808F3A-0786-4C0F-A15D-E00F597E1963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266743693" sldId="372"/>
        </pc:sldMkLst>
        <pc:spChg chg="mod">
          <ac:chgData name="铭杨 李" userId="6dcb8bdce4c30bfd" providerId="LiveId" clId="{900FC300-6B12-45DF-AEC9-39375DE6EA5A}" dt="2024-06-15T11:16:57.348" v="3140" actId="1076"/>
          <ac:spMkLst>
            <pc:docMk/>
            <pc:sldMk cId="1266743693" sldId="372"/>
            <ac:spMk id="12" creationId="{7461F74B-2DF0-3F20-6CF4-FBC7007F41AB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301925436" sldId="373"/>
        </pc:sldMkLst>
        <pc:spChg chg="mod">
          <ac:chgData name="铭杨 李" userId="6dcb8bdce4c30bfd" providerId="LiveId" clId="{900FC300-6B12-45DF-AEC9-39375DE6EA5A}" dt="2024-06-15T11:17:02.162" v="3142" actId="1076"/>
          <ac:spMkLst>
            <pc:docMk/>
            <pc:sldMk cId="1301925436" sldId="373"/>
            <ac:spMk id="12" creationId="{7461F74B-2DF0-3F20-6CF4-FBC7007F41AB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3398105185" sldId="374"/>
        </pc:sldMkLst>
        <pc:spChg chg="mod">
          <ac:chgData name="铭杨 李" userId="6dcb8bdce4c30bfd" providerId="LiveId" clId="{900FC300-6B12-45DF-AEC9-39375DE6EA5A}" dt="2024-06-15T11:18:04.735" v="3149" actId="1076"/>
          <ac:spMkLst>
            <pc:docMk/>
            <pc:sldMk cId="3398105185" sldId="374"/>
            <ac:spMk id="12" creationId="{7461F74B-2DF0-3F20-6CF4-FBC7007F41AB}"/>
          </ac:spMkLst>
        </pc:spChg>
        <pc:spChg chg="add mod ord">
          <ac:chgData name="铭杨 李" userId="6dcb8bdce4c30bfd" providerId="LiveId" clId="{900FC300-6B12-45DF-AEC9-39375DE6EA5A}" dt="2024-06-15T11:17:57.703" v="3148" actId="962"/>
          <ac:spMkLst>
            <pc:docMk/>
            <pc:sldMk cId="3398105185" sldId="374"/>
            <ac:spMk id="27" creationId="{A4EB47EF-5162-D4CC-D223-57A2FE05D9A6}"/>
          </ac:spMkLst>
        </pc:spChg>
        <pc:cxnChg chg="add mod ord">
          <ac:chgData name="铭杨 李" userId="6dcb8bdce4c30bfd" providerId="LiveId" clId="{900FC300-6B12-45DF-AEC9-39375DE6EA5A}" dt="2024-06-15T11:17:57.703" v="3148" actId="962"/>
          <ac:cxnSpMkLst>
            <pc:docMk/>
            <pc:sldMk cId="3398105185" sldId="374"/>
            <ac:cxnSpMk id="28" creationId="{80E1AA66-09C7-9A79-05F3-54C2344F447C}"/>
          </ac:cxnSpMkLst>
        </pc:cxn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3005774720" sldId="375"/>
        </pc:sldMkLst>
        <pc:spChg chg="mod">
          <ac:chgData name="铭杨 李" userId="6dcb8bdce4c30bfd" providerId="LiveId" clId="{900FC300-6B12-45DF-AEC9-39375DE6EA5A}" dt="2024-06-15T11:18:13.810" v="3153" actId="1076"/>
          <ac:spMkLst>
            <pc:docMk/>
            <pc:sldMk cId="3005774720" sldId="375"/>
            <ac:spMk id="13" creationId="{5915844B-427E-92E0-96B0-36FC428582EF}"/>
          </ac:spMkLst>
        </pc:spChg>
        <pc:spChg chg="mod">
          <ac:chgData name="铭杨 李" userId="6dcb8bdce4c30bfd" providerId="LiveId" clId="{900FC300-6B12-45DF-AEC9-39375DE6EA5A}" dt="2024-06-15T11:18:10.661" v="3152" actId="20577"/>
          <ac:spMkLst>
            <pc:docMk/>
            <pc:sldMk cId="3005774720" sldId="375"/>
            <ac:spMk id="37" creationId="{3D808F3A-0786-4C0F-A15D-E00F597E1963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3482162917" sldId="376"/>
        </pc:sldMkLst>
        <pc:spChg chg="mod">
          <ac:chgData name="铭杨 李" userId="6dcb8bdce4c30bfd" providerId="LiveId" clId="{900FC300-6B12-45DF-AEC9-39375DE6EA5A}" dt="2024-06-15T11:18:17.699" v="3155" actId="1076"/>
          <ac:spMkLst>
            <pc:docMk/>
            <pc:sldMk cId="3482162917" sldId="376"/>
            <ac:spMk id="13" creationId="{5915844B-427E-92E0-96B0-36FC428582EF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183348339" sldId="377"/>
        </pc:sldMkLst>
        <pc:spChg chg="mod">
          <ac:chgData name="铭杨 李" userId="6dcb8bdce4c30bfd" providerId="LiveId" clId="{900FC300-6B12-45DF-AEC9-39375DE6EA5A}" dt="2024-06-15T11:18:21.567" v="3157" actId="1076"/>
          <ac:spMkLst>
            <pc:docMk/>
            <pc:sldMk cId="183348339" sldId="377"/>
            <ac:spMk id="13" creationId="{5915844B-427E-92E0-96B0-36FC428582EF}"/>
          </ac:spMkLst>
        </pc:spChg>
      </pc:sldChg>
      <pc:sldChg chg="modSp add mod modShow">
        <pc:chgData name="铭杨 李" userId="6dcb8bdce4c30bfd" providerId="LiveId" clId="{900FC300-6B12-45DF-AEC9-39375DE6EA5A}" dt="2024-06-15T11:36:08.402" v="3306" actId="729"/>
        <pc:sldMkLst>
          <pc:docMk/>
          <pc:sldMk cId="2109011612" sldId="378"/>
        </pc:sldMkLst>
        <pc:spChg chg="mod">
          <ac:chgData name="铭杨 李" userId="6dcb8bdce4c30bfd" providerId="LiveId" clId="{900FC300-6B12-45DF-AEC9-39375DE6EA5A}" dt="2024-06-15T11:18:26.203" v="3159" actId="1076"/>
          <ac:spMkLst>
            <pc:docMk/>
            <pc:sldMk cId="2109011612" sldId="378"/>
            <ac:spMk id="13" creationId="{5915844B-427E-92E0-96B0-36FC428582EF}"/>
          </ac:spMkLst>
        </pc:spChg>
      </pc:sldChg>
      <pc:sldChg chg="addSp modSp add mod modShow">
        <pc:chgData name="铭杨 李" userId="6dcb8bdce4c30bfd" providerId="LiveId" clId="{900FC300-6B12-45DF-AEC9-39375DE6EA5A}" dt="2024-06-15T11:36:08.402" v="3306" actId="729"/>
        <pc:sldMkLst>
          <pc:docMk/>
          <pc:sldMk cId="4238371959" sldId="379"/>
        </pc:sldMkLst>
        <pc:spChg chg="mod">
          <ac:chgData name="铭杨 李" userId="6dcb8bdce4c30bfd" providerId="LiveId" clId="{900FC300-6B12-45DF-AEC9-39375DE6EA5A}" dt="2024-06-15T11:18:49.098" v="3166" actId="1076"/>
          <ac:spMkLst>
            <pc:docMk/>
            <pc:sldMk cId="4238371959" sldId="379"/>
            <ac:spMk id="13" creationId="{5915844B-427E-92E0-96B0-36FC428582EF}"/>
          </ac:spMkLst>
        </pc:spChg>
        <pc:spChg chg="add mod ord">
          <ac:chgData name="铭杨 李" userId="6dcb8bdce4c30bfd" providerId="LiveId" clId="{900FC300-6B12-45DF-AEC9-39375DE6EA5A}" dt="2024-06-15T11:18:44.452" v="3165" actId="962"/>
          <ac:spMkLst>
            <pc:docMk/>
            <pc:sldMk cId="4238371959" sldId="379"/>
            <ac:spMk id="29" creationId="{4A7661EF-886D-6492-61B2-F87454B1F249}"/>
          </ac:spMkLst>
        </pc:spChg>
        <pc:spChg chg="add mod">
          <ac:chgData name="铭杨 李" userId="6dcb8bdce4c30bfd" providerId="LiveId" clId="{900FC300-6B12-45DF-AEC9-39375DE6EA5A}" dt="2024-06-15T11:19:08.481" v="3174"/>
          <ac:spMkLst>
            <pc:docMk/>
            <pc:sldMk cId="4238371959" sldId="379"/>
            <ac:spMk id="31" creationId="{BD13A048-1D8A-FAD2-4FF1-9337F58A894B}"/>
          </ac:spMkLst>
        </pc:spChg>
        <pc:spChg chg="add mod">
          <ac:chgData name="铭杨 李" userId="6dcb8bdce4c30bfd" providerId="LiveId" clId="{900FC300-6B12-45DF-AEC9-39375DE6EA5A}" dt="2024-06-15T11:19:32.862" v="3186" actId="20577"/>
          <ac:spMkLst>
            <pc:docMk/>
            <pc:sldMk cId="4238371959" sldId="379"/>
            <ac:spMk id="32" creationId="{457146E5-473F-6EAA-323B-1E3D899BAE36}"/>
          </ac:spMkLst>
        </pc:spChg>
        <pc:spChg chg="add mod">
          <ac:chgData name="铭杨 李" userId="6dcb8bdce4c30bfd" providerId="LiveId" clId="{900FC300-6B12-45DF-AEC9-39375DE6EA5A}" dt="2024-06-15T11:19:27.824" v="3177" actId="1076"/>
          <ac:spMkLst>
            <pc:docMk/>
            <pc:sldMk cId="4238371959" sldId="379"/>
            <ac:spMk id="33" creationId="{B204D9F4-1ADF-A2CC-A839-FB0282859F24}"/>
          </ac:spMkLst>
        </pc:spChg>
        <pc:spChg chg="add mod">
          <ac:chgData name="铭杨 李" userId="6dcb8bdce4c30bfd" providerId="LiveId" clId="{900FC300-6B12-45DF-AEC9-39375DE6EA5A}" dt="2024-06-15T11:26:21.843" v="3303"/>
          <ac:spMkLst>
            <pc:docMk/>
            <pc:sldMk cId="4238371959" sldId="379"/>
            <ac:spMk id="35" creationId="{D917AAFF-1DDE-FBA2-C821-2B975AA7A3C1}"/>
          </ac:spMkLst>
        </pc:spChg>
        <pc:cxnChg chg="add mod ord">
          <ac:chgData name="铭杨 李" userId="6dcb8bdce4c30bfd" providerId="LiveId" clId="{900FC300-6B12-45DF-AEC9-39375DE6EA5A}" dt="2024-06-15T11:18:44.452" v="3165" actId="962"/>
          <ac:cxnSpMkLst>
            <pc:docMk/>
            <pc:sldMk cId="4238371959" sldId="379"/>
            <ac:cxnSpMk id="30" creationId="{6BE26AA7-B8F1-DA16-B15E-FC78D7FBA618}"/>
          </ac:cxnSpMkLst>
        </pc:cxn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1700723355" sldId="380"/>
        </pc:sldMkLst>
        <pc:spChg chg="mod">
          <ac:chgData name="铭杨 李" userId="6dcb8bdce4c30bfd" providerId="LiveId" clId="{900FC300-6B12-45DF-AEC9-39375DE6EA5A}" dt="2024-06-15T11:19:49.229" v="3190" actId="1076"/>
          <ac:spMkLst>
            <pc:docMk/>
            <pc:sldMk cId="1700723355" sldId="380"/>
            <ac:spMk id="31" creationId="{BD13A048-1D8A-FAD2-4FF1-9337F58A894B}"/>
          </ac:spMkLst>
        </pc:spChg>
        <pc:spChg chg="add del">
          <ac:chgData name="铭杨 李" userId="6dcb8bdce4c30bfd" providerId="LiveId" clId="{900FC300-6B12-45DF-AEC9-39375DE6EA5A}" dt="2024-06-15T11:20:22.515" v="3214" actId="11529"/>
          <ac:spMkLst>
            <pc:docMk/>
            <pc:sldMk cId="1700723355" sldId="380"/>
            <ac:spMk id="35" creationId="{8779DFFC-2F6B-FF63-85FD-8DA39206C9E9}"/>
          </ac:spMkLst>
        </pc:spChg>
        <pc:spChg chg="add mod">
          <ac:chgData name="铭杨 李" userId="6dcb8bdce4c30bfd" providerId="LiveId" clId="{900FC300-6B12-45DF-AEC9-39375DE6EA5A}" dt="2024-06-15T11:20:47.035" v="3216" actId="108"/>
          <ac:spMkLst>
            <pc:docMk/>
            <pc:sldMk cId="1700723355" sldId="380"/>
            <ac:spMk id="36" creationId="{DED909BA-93B4-A6BC-057F-ADED1946E7E3}"/>
          </ac:spMkLst>
        </pc:spChg>
        <pc:spChg chg="mod">
          <ac:chgData name="铭杨 李" userId="6dcb8bdce4c30bfd" providerId="LiveId" clId="{900FC300-6B12-45DF-AEC9-39375DE6EA5A}" dt="2024-06-15T11:24:14.275" v="3256"/>
          <ac:spMkLst>
            <pc:docMk/>
            <pc:sldMk cId="1700723355" sldId="380"/>
            <ac:spMk id="37" creationId="{3D808F3A-0786-4C0F-A15D-E00F597E1963}"/>
          </ac:spMkLst>
        </pc:spChg>
        <pc:spChg chg="add mod">
          <ac:chgData name="铭杨 李" userId="6dcb8bdce4c30bfd" providerId="LiveId" clId="{900FC300-6B12-45DF-AEC9-39375DE6EA5A}" dt="2024-06-15T11:21:04.403" v="3221"/>
          <ac:spMkLst>
            <pc:docMk/>
            <pc:sldMk cId="1700723355" sldId="380"/>
            <ac:spMk id="38" creationId="{DA31F29C-4F54-43D6-953F-B5188B4393C4}"/>
          </ac:spMkLst>
        </pc:spChg>
        <pc:spChg chg="add mod">
          <ac:chgData name="铭杨 李" userId="6dcb8bdce4c30bfd" providerId="LiveId" clId="{900FC300-6B12-45DF-AEC9-39375DE6EA5A}" dt="2024-06-15T11:24:06.301" v="3245" actId="1076"/>
          <ac:spMkLst>
            <pc:docMk/>
            <pc:sldMk cId="1700723355" sldId="380"/>
            <ac:spMk id="39" creationId="{7FD9FDD4-99D3-C98C-CBF1-8A2BF81951C5}"/>
          </ac:spMkLst>
        </pc:spChg>
      </pc:sldChg>
      <pc:sldChg chg="addSp 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4005240294" sldId="381"/>
        </pc:sldMkLst>
        <pc:spChg chg="mod">
          <ac:chgData name="铭杨 李" userId="6dcb8bdce4c30bfd" providerId="LiveId" clId="{900FC300-6B12-45DF-AEC9-39375DE6EA5A}" dt="2024-06-15T11:22:02.951" v="3228" actId="1076"/>
          <ac:spMkLst>
            <pc:docMk/>
            <pc:sldMk cId="4005240294" sldId="381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22:02.951" v="3228" actId="1076"/>
          <ac:spMkLst>
            <pc:docMk/>
            <pc:sldMk cId="4005240294" sldId="381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22:10.279" v="3229" actId="1076"/>
          <ac:spMkLst>
            <pc:docMk/>
            <pc:sldMk cId="4005240294" sldId="381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22:33.319" v="3235" actId="1076"/>
          <ac:spMkLst>
            <pc:docMk/>
            <pc:sldMk cId="4005240294" sldId="381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5T11:22:10.279" v="3229" actId="1076"/>
          <ac:spMkLst>
            <pc:docMk/>
            <pc:sldMk cId="4005240294" sldId="381"/>
            <ac:spMk id="22" creationId="{301F28F6-8696-5DF9-7570-074BAB61E141}"/>
          </ac:spMkLst>
        </pc:spChg>
        <pc:spChg chg="mod">
          <ac:chgData name="铭杨 李" userId="6dcb8bdce4c30bfd" providerId="LiveId" clId="{900FC300-6B12-45DF-AEC9-39375DE6EA5A}" dt="2024-06-15T11:22:33.319" v="3235" actId="1076"/>
          <ac:spMkLst>
            <pc:docMk/>
            <pc:sldMk cId="4005240294" sldId="381"/>
            <ac:spMk id="27" creationId="{A4EB47EF-5162-D4CC-D223-57A2FE05D9A6}"/>
          </ac:spMkLst>
        </pc:spChg>
        <pc:spChg chg="del">
          <ac:chgData name="铭杨 李" userId="6dcb8bdce4c30bfd" providerId="LiveId" clId="{900FC300-6B12-45DF-AEC9-39375DE6EA5A}" dt="2024-06-15T11:25:02.198" v="3266" actId="478"/>
          <ac:spMkLst>
            <pc:docMk/>
            <pc:sldMk cId="4005240294" sldId="381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5T11:22:55.483" v="3242" actId="207"/>
          <ac:spMkLst>
            <pc:docMk/>
            <pc:sldMk cId="4005240294" sldId="381"/>
            <ac:spMk id="32" creationId="{457146E5-473F-6EAA-323B-1E3D899BAE36}"/>
          </ac:spMkLst>
        </pc:spChg>
        <pc:spChg chg="mod">
          <ac:chgData name="铭杨 李" userId="6dcb8bdce4c30bfd" providerId="LiveId" clId="{900FC300-6B12-45DF-AEC9-39375DE6EA5A}" dt="2024-06-15T11:22:50.432" v="3240" actId="20577"/>
          <ac:spMkLst>
            <pc:docMk/>
            <pc:sldMk cId="4005240294" sldId="381"/>
            <ac:spMk id="33" creationId="{B204D9F4-1ADF-A2CC-A839-FB0282859F24}"/>
          </ac:spMkLst>
        </pc:spChg>
        <pc:spChg chg="del">
          <ac:chgData name="铭杨 李" userId="6dcb8bdce4c30bfd" providerId="LiveId" clId="{900FC300-6B12-45DF-AEC9-39375DE6EA5A}" dt="2024-06-15T11:21:11.173" v="3223" actId="478"/>
          <ac:spMkLst>
            <pc:docMk/>
            <pc:sldMk cId="4005240294" sldId="381"/>
            <ac:spMk id="36" creationId="{DED909BA-93B4-A6BC-057F-ADED1946E7E3}"/>
          </ac:spMkLst>
        </pc:spChg>
        <pc:spChg chg="mod">
          <ac:chgData name="铭杨 李" userId="6dcb8bdce4c30bfd" providerId="LiveId" clId="{900FC300-6B12-45DF-AEC9-39375DE6EA5A}" dt="2024-06-15T11:25:05.647" v="3291" actId="1035"/>
          <ac:spMkLst>
            <pc:docMk/>
            <pc:sldMk cId="4005240294" sldId="381"/>
            <ac:spMk id="37" creationId="{3D808F3A-0786-4C0F-A15D-E00F597E1963}"/>
          </ac:spMkLst>
        </pc:spChg>
        <pc:spChg chg="del">
          <ac:chgData name="铭杨 李" userId="6dcb8bdce4c30bfd" providerId="LiveId" clId="{900FC300-6B12-45DF-AEC9-39375DE6EA5A}" dt="2024-06-15T11:21:12.546" v="3224" actId="478"/>
          <ac:spMkLst>
            <pc:docMk/>
            <pc:sldMk cId="4005240294" sldId="381"/>
            <ac:spMk id="38" creationId="{DA31F29C-4F54-43D6-953F-B5188B4393C4}"/>
          </ac:spMkLst>
        </pc:spChg>
        <pc:spChg chg="add mod">
          <ac:chgData name="铭杨 李" userId="6dcb8bdce4c30bfd" providerId="LiveId" clId="{900FC300-6B12-45DF-AEC9-39375DE6EA5A}" dt="2024-06-15T11:24:31.460" v="3261" actId="20577"/>
          <ac:spMkLst>
            <pc:docMk/>
            <pc:sldMk cId="4005240294" sldId="381"/>
            <ac:spMk id="43" creationId="{C0366396-F3A0-314D-5BF1-569D3C0D0831}"/>
          </ac:spMkLst>
        </pc:spChg>
        <pc:cxnChg chg="mod">
          <ac:chgData name="铭杨 李" userId="6dcb8bdce4c30bfd" providerId="LiveId" clId="{900FC300-6B12-45DF-AEC9-39375DE6EA5A}" dt="2024-06-15T11:22:42.335" v="3237" actId="14100"/>
          <ac:cxnSpMkLst>
            <pc:docMk/>
            <pc:sldMk cId="4005240294" sldId="381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22:20.043" v="3231" actId="14100"/>
          <ac:cxnSpMkLst>
            <pc:docMk/>
            <pc:sldMk cId="4005240294" sldId="381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22:10.279" v="3229" actId="1076"/>
          <ac:cxnSpMkLst>
            <pc:docMk/>
            <pc:sldMk cId="4005240294" sldId="381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5T11:22:37.067" v="3236" actId="14100"/>
          <ac:cxnSpMkLst>
            <pc:docMk/>
            <pc:sldMk cId="4005240294" sldId="381"/>
            <ac:cxnSpMk id="28" creationId="{80E1AA66-09C7-9A79-05F3-54C2344F447C}"/>
          </ac:cxnSpMkLst>
        </pc:cxnChg>
      </pc:sldChg>
      <pc:sldChg chg="delSp modSp add mod modShow">
        <pc:chgData name="铭杨 李" userId="6dcb8bdce4c30bfd" providerId="LiveId" clId="{900FC300-6B12-45DF-AEC9-39375DE6EA5A}" dt="2024-06-15T11:36:08.402" v="3306" actId="729"/>
        <pc:sldMkLst>
          <pc:docMk/>
          <pc:sldMk cId="935500528" sldId="382"/>
        </pc:sldMkLst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13" creationId="{5915844B-427E-92E0-96B0-36FC428582EF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21" creationId="{A40E092E-61BF-8597-2F03-3686E01C2257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22" creationId="{301F28F6-8696-5DF9-7570-074BAB61E141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27" creationId="{A4EB47EF-5162-D4CC-D223-57A2FE05D9A6}"/>
          </ac:spMkLst>
        </pc:spChg>
        <pc:spChg chg="mod">
          <ac:chgData name="铭杨 李" userId="6dcb8bdce4c30bfd" providerId="LiveId" clId="{900FC300-6B12-45DF-AEC9-39375DE6EA5A}" dt="2024-06-15T11:24:43.570" v="3264" actId="1076"/>
          <ac:spMkLst>
            <pc:docMk/>
            <pc:sldMk cId="935500528" sldId="382"/>
            <ac:spMk id="29" creationId="{4A7661EF-886D-6492-61B2-F87454B1F249}"/>
          </ac:spMkLst>
        </pc:spChg>
        <pc:spChg chg="mod">
          <ac:chgData name="铭杨 李" userId="6dcb8bdce4c30bfd" providerId="LiveId" clId="{900FC300-6B12-45DF-AEC9-39375DE6EA5A}" dt="2024-06-15T11:25:16.036" v="3302"/>
          <ac:spMkLst>
            <pc:docMk/>
            <pc:sldMk cId="935500528" sldId="382"/>
            <ac:spMk id="31" creationId="{BD13A048-1D8A-FAD2-4FF1-9337F58A894B}"/>
          </ac:spMkLst>
        </pc:spChg>
        <pc:spChg chg="del">
          <ac:chgData name="铭杨 李" userId="6dcb8bdce4c30bfd" providerId="LiveId" clId="{900FC300-6B12-45DF-AEC9-39375DE6EA5A}" dt="2024-06-15T11:24:37.444" v="3263" actId="478"/>
          <ac:spMkLst>
            <pc:docMk/>
            <pc:sldMk cId="935500528" sldId="382"/>
            <ac:spMk id="32" creationId="{457146E5-473F-6EAA-323B-1E3D899BAE36}"/>
          </ac:spMkLst>
        </pc:spChg>
        <pc:spChg chg="del">
          <ac:chgData name="铭杨 李" userId="6dcb8bdce4c30bfd" providerId="LiveId" clId="{900FC300-6B12-45DF-AEC9-39375DE6EA5A}" dt="2024-06-15T11:24:36.407" v="3262" actId="478"/>
          <ac:spMkLst>
            <pc:docMk/>
            <pc:sldMk cId="935500528" sldId="382"/>
            <ac:spMk id="33" creationId="{B204D9F4-1ADF-A2CC-A839-FB0282859F24}"/>
          </ac:spMkLst>
        </pc:spChg>
        <pc:spChg chg="del mod">
          <ac:chgData name="铭杨 李" userId="6dcb8bdce4c30bfd" providerId="LiveId" clId="{900FC300-6B12-45DF-AEC9-39375DE6EA5A}" dt="2024-06-15T11:25:10.950" v="3293" actId="478"/>
          <ac:spMkLst>
            <pc:docMk/>
            <pc:sldMk cId="935500528" sldId="382"/>
            <ac:spMk id="37" creationId="{3D808F3A-0786-4C0F-A15D-E00F597E1963}"/>
          </ac:spMkLst>
        </pc:spChg>
        <pc:cxnChg chg="mod">
          <ac:chgData name="铭杨 李" userId="6dcb8bdce4c30bfd" providerId="LiveId" clId="{900FC300-6B12-45DF-AEC9-39375DE6EA5A}" dt="2024-06-15T11:24:50.799" v="3265" actId="14100"/>
          <ac:cxnSpMkLst>
            <pc:docMk/>
            <pc:sldMk cId="935500528" sldId="382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5T11:24:43.570" v="3264" actId="1076"/>
          <ac:cxnSpMkLst>
            <pc:docMk/>
            <pc:sldMk cId="935500528" sldId="382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5T11:24:43.570" v="3264" actId="1076"/>
          <ac:cxnSpMkLst>
            <pc:docMk/>
            <pc:sldMk cId="935500528" sldId="382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5T11:24:43.570" v="3264" actId="1076"/>
          <ac:cxnSpMkLst>
            <pc:docMk/>
            <pc:sldMk cId="935500528" sldId="382"/>
            <ac:cxnSpMk id="26" creationId="{10BE0AF7-2F2C-B908-F5A2-C542F102F631}"/>
          </ac:cxnSpMkLst>
        </pc:cxnChg>
        <pc:cxnChg chg="mod">
          <ac:chgData name="铭杨 李" userId="6dcb8bdce4c30bfd" providerId="LiveId" clId="{900FC300-6B12-45DF-AEC9-39375DE6EA5A}" dt="2024-06-15T11:24:43.570" v="3264" actId="1076"/>
          <ac:cxnSpMkLst>
            <pc:docMk/>
            <pc:sldMk cId="935500528" sldId="382"/>
            <ac:cxnSpMk id="28" creationId="{80E1AA66-09C7-9A79-05F3-54C2344F447C}"/>
          </ac:cxnSpMkLst>
        </pc:cxnChg>
        <pc:cxnChg chg="mod">
          <ac:chgData name="铭杨 李" userId="6dcb8bdce4c30bfd" providerId="LiveId" clId="{900FC300-6B12-45DF-AEC9-39375DE6EA5A}" dt="2024-06-15T11:24:43.570" v="3264" actId="1076"/>
          <ac:cxnSpMkLst>
            <pc:docMk/>
            <pc:sldMk cId="935500528" sldId="382"/>
            <ac:cxnSpMk id="30" creationId="{6BE26AA7-B8F1-DA16-B15E-FC78D7FBA618}"/>
          </ac:cxnSpMkLst>
        </pc:cxnChg>
      </pc:sldChg>
      <pc:sldChg chg="addSp modSp add mod">
        <pc:chgData name="铭杨 李" userId="6dcb8bdce4c30bfd" providerId="LiveId" clId="{900FC300-6B12-45DF-AEC9-39375DE6EA5A}" dt="2024-06-16T07:47:46.697" v="3339" actId="207"/>
        <pc:sldMkLst>
          <pc:docMk/>
          <pc:sldMk cId="3962593002" sldId="383"/>
        </pc:sldMkLst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6T07:47:46.697" v="3339" actId="207"/>
          <ac:spMkLst>
            <pc:docMk/>
            <pc:sldMk cId="3962593002" sldId="383"/>
            <ac:spMk id="6" creationId="{7B72334B-30BB-6BEC-7E3F-66971034CE05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0" creationId="{6E631F7B-DA78-AD02-E5FF-823FF13D768E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3" creationId="{5915844B-427E-92E0-96B0-36FC428582EF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5" creationId="{CD468ED2-812B-C0D9-8518-BAD0AA366A7C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1" creationId="{A40E092E-61BF-8597-2F03-3686E01C2257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2" creationId="{301F28F6-8696-5DF9-7570-074BAB61E141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4" creationId="{5E4A343E-4A18-05B1-B3A6-78B86C9398AE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7" creationId="{A4EB47EF-5162-D4CC-D223-57A2FE05D9A6}"/>
          </ac:spMkLst>
        </pc:spChg>
        <pc:spChg chg="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29" creationId="{4A7661EF-886D-6492-61B2-F87454B1F249}"/>
          </ac:spMkLst>
        </pc:spChg>
        <pc:spChg chg="mod">
          <ac:chgData name="铭杨 李" userId="6dcb8bdce4c30bfd" providerId="LiveId" clId="{900FC300-6B12-45DF-AEC9-39375DE6EA5A}" dt="2024-06-16T07:47:35.439" v="3338" actId="20577"/>
          <ac:spMkLst>
            <pc:docMk/>
            <pc:sldMk cId="3962593002" sldId="383"/>
            <ac:spMk id="31" creationId="{BD13A048-1D8A-FAD2-4FF1-9337F58A894B}"/>
          </ac:spMkLst>
        </pc:spChg>
        <pc:spChg chg="add mod or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32" creationId="{3318A101-AB65-AA62-1D7D-3C9EC8E98B7F}"/>
          </ac:spMkLst>
        </pc:spChg>
        <pc:spChg chg="add 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35" creationId="{333D0E8A-6ECC-3FA8-E87D-FD83B3BD7770}"/>
          </ac:spMkLst>
        </pc:spChg>
        <pc:spChg chg="add mod or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37" creationId="{9AD19442-4106-7313-593B-82E59B5BD8BA}"/>
          </ac:spMkLst>
        </pc:spChg>
        <pc:spChg chg="add mod">
          <ac:chgData name="铭杨 李" userId="6dcb8bdce4c30bfd" providerId="LiveId" clId="{900FC300-6B12-45DF-AEC9-39375DE6EA5A}" dt="2024-06-16T07:47:28.473" v="3331" actId="1076"/>
          <ac:spMkLst>
            <pc:docMk/>
            <pc:sldMk cId="3962593002" sldId="383"/>
            <ac:spMk id="39" creationId="{C287F70B-F7FF-35D9-D11A-FF1A9CDD9A5C}"/>
          </ac:spMkLst>
        </pc:sp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25" creationId="{36A8CDE7-0940-8556-37F9-2C0120B8079A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26" creationId="{10BE0AF7-2F2C-B908-F5A2-C542F102F631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28" creationId="{80E1AA66-09C7-9A79-05F3-54C2344F447C}"/>
          </ac:cxnSpMkLst>
        </pc:cxnChg>
        <pc:cxnChg chg="mo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30" creationId="{6BE26AA7-B8F1-DA16-B15E-FC78D7FBA618}"/>
          </ac:cxnSpMkLst>
        </pc:cxnChg>
        <pc:cxnChg chg="add mod or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33" creationId="{C98464EC-B57F-2817-127C-7A08F8DE09B6}"/>
          </ac:cxnSpMkLst>
        </pc:cxnChg>
        <pc:cxnChg chg="add mod ord">
          <ac:chgData name="铭杨 李" userId="6dcb8bdce4c30bfd" providerId="LiveId" clId="{900FC300-6B12-45DF-AEC9-39375DE6EA5A}" dt="2024-06-16T07:47:28.473" v="3331" actId="1076"/>
          <ac:cxnSpMkLst>
            <pc:docMk/>
            <pc:sldMk cId="3962593002" sldId="383"/>
            <ac:cxnSpMk id="38" creationId="{0D6E8C02-D9AE-3A9C-52FA-85A88C43E544}"/>
          </ac:cxnSpMkLst>
        </pc:cxnChg>
      </pc:sldChg>
      <pc:sldChg chg="addSp delSp modSp add mod">
        <pc:chgData name="铭杨 李" userId="6dcb8bdce4c30bfd" providerId="LiveId" clId="{900FC300-6B12-45DF-AEC9-39375DE6EA5A}" dt="2024-06-16T07:57:34.876" v="3473"/>
        <pc:sldMkLst>
          <pc:docMk/>
          <pc:sldMk cId="3962160829" sldId="384"/>
        </pc:sldMkLst>
        <pc:spChg chg="del">
          <ac:chgData name="铭杨 李" userId="6dcb8bdce4c30bfd" providerId="LiveId" clId="{900FC300-6B12-45DF-AEC9-39375DE6EA5A}" dt="2024-06-16T07:47:52.582" v="3341" actId="478"/>
          <ac:spMkLst>
            <pc:docMk/>
            <pc:sldMk cId="3962160829" sldId="384"/>
            <ac:spMk id="6" creationId="{7B72334B-30BB-6BEC-7E3F-66971034CE05}"/>
          </ac:spMkLst>
        </pc:spChg>
        <pc:spChg chg="del">
          <ac:chgData name="铭杨 李" userId="6dcb8bdce4c30bfd" providerId="LiveId" clId="{900FC300-6B12-45DF-AEC9-39375DE6EA5A}" dt="2024-06-16T07:47:52.582" v="3341" actId="478"/>
          <ac:spMkLst>
            <pc:docMk/>
            <pc:sldMk cId="3962160829" sldId="384"/>
            <ac:spMk id="15" creationId="{CD468ED2-812B-C0D9-8518-BAD0AA366A7C}"/>
          </ac:spMkLst>
        </pc:spChg>
        <pc:spChg chg="add mod">
          <ac:chgData name="铭杨 李" userId="6dcb8bdce4c30bfd" providerId="LiveId" clId="{900FC300-6B12-45DF-AEC9-39375DE6EA5A}" dt="2024-06-16T07:48:12.581" v="3344" actId="1076"/>
          <ac:spMkLst>
            <pc:docMk/>
            <pc:sldMk cId="3962160829" sldId="384"/>
            <ac:spMk id="36" creationId="{66F8AFA7-03BE-95FF-8A1E-14F229178737}"/>
          </ac:spMkLst>
        </pc:spChg>
        <pc:spChg chg="add mod">
          <ac:chgData name="铭杨 李" userId="6dcb8bdce4c30bfd" providerId="LiveId" clId="{900FC300-6B12-45DF-AEC9-39375DE6EA5A}" dt="2024-06-16T07:48:15.083" v="3345" actId="20577"/>
          <ac:spMkLst>
            <pc:docMk/>
            <pc:sldMk cId="3962160829" sldId="384"/>
            <ac:spMk id="40" creationId="{F5FD5DA9-A091-9944-D7BA-05FEF80DF765}"/>
          </ac:spMkLst>
        </pc:spChg>
        <pc:spChg chg="add mod">
          <ac:chgData name="铭杨 李" userId="6dcb8bdce4c30bfd" providerId="LiveId" clId="{900FC300-6B12-45DF-AEC9-39375DE6EA5A}" dt="2024-06-16T07:48:27.879" v="3350"/>
          <ac:spMkLst>
            <pc:docMk/>
            <pc:sldMk cId="3962160829" sldId="384"/>
            <ac:spMk id="41" creationId="{3620AF84-6B1D-A75C-82AE-B225FE14F66B}"/>
          </ac:spMkLst>
        </pc:spChg>
        <pc:spChg chg="add mod">
          <ac:chgData name="铭杨 李" userId="6dcb8bdce4c30bfd" providerId="LiveId" clId="{900FC300-6B12-45DF-AEC9-39375DE6EA5A}" dt="2024-06-16T07:48:59.241" v="3352" actId="108"/>
          <ac:spMkLst>
            <pc:docMk/>
            <pc:sldMk cId="3962160829" sldId="384"/>
            <ac:spMk id="42" creationId="{8406A6F4-7236-C3B7-EFD3-53735C4178EF}"/>
          </ac:spMkLst>
        </pc:spChg>
        <pc:spChg chg="add mod">
          <ac:chgData name="铭杨 李" userId="6dcb8bdce4c30bfd" providerId="LiveId" clId="{900FC300-6B12-45DF-AEC9-39375DE6EA5A}" dt="2024-06-16T07:57:34.876" v="3473"/>
          <ac:spMkLst>
            <pc:docMk/>
            <pc:sldMk cId="3962160829" sldId="384"/>
            <ac:spMk id="43" creationId="{4226B0BB-275B-909E-6D48-D4701EE6EE5C}"/>
          </ac:spMkLst>
        </pc:spChg>
        <pc:cxnChg chg="del">
          <ac:chgData name="铭杨 李" userId="6dcb8bdce4c30bfd" providerId="LiveId" clId="{900FC300-6B12-45DF-AEC9-39375DE6EA5A}" dt="2024-06-16T07:47:53.795" v="3342" actId="478"/>
          <ac:cxnSpMkLst>
            <pc:docMk/>
            <pc:sldMk cId="3962160829" sldId="384"/>
            <ac:cxnSpMk id="25" creationId="{36A8CDE7-0940-8556-37F9-2C0120B8079A}"/>
          </ac:cxnSpMkLst>
        </pc:cxnChg>
      </pc:sldChg>
      <pc:sldChg chg="addSp delSp modSp add mod">
        <pc:chgData name="铭杨 李" userId="6dcb8bdce4c30bfd" providerId="LiveId" clId="{900FC300-6B12-45DF-AEC9-39375DE6EA5A}" dt="2024-06-16T07:58:27.948" v="3534"/>
        <pc:sldMkLst>
          <pc:docMk/>
          <pc:sldMk cId="2749445898" sldId="385"/>
        </pc:sldMkLst>
        <pc:spChg chg="mod">
          <ac:chgData name="铭杨 李" userId="6dcb8bdce4c30bfd" providerId="LiveId" clId="{900FC300-6B12-45DF-AEC9-39375DE6EA5A}" dt="2024-06-16T07:49:28.886" v="3356" actId="1076"/>
          <ac:spMkLst>
            <pc:docMk/>
            <pc:sldMk cId="2749445898" sldId="385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6T07:49:28.886" v="3356" actId="1076"/>
          <ac:spMkLst>
            <pc:docMk/>
            <pc:sldMk cId="2749445898" sldId="385"/>
            <ac:spMk id="5" creationId="{00CEE9DF-E19A-97E4-AF96-B5A2F788751A}"/>
          </ac:spMkLst>
        </pc:spChg>
        <pc:spChg chg="add mod">
          <ac:chgData name="铭杨 李" userId="6dcb8bdce4c30bfd" providerId="LiveId" clId="{900FC300-6B12-45DF-AEC9-39375DE6EA5A}" dt="2024-06-16T07:58:27.948" v="3534"/>
          <ac:spMkLst>
            <pc:docMk/>
            <pc:sldMk cId="2749445898" sldId="385"/>
            <ac:spMk id="25" creationId="{1E828E6C-F1E5-75CD-324A-A6AFA15127D0}"/>
          </ac:spMkLst>
        </pc:spChg>
        <pc:spChg chg="del">
          <ac:chgData name="铭杨 李" userId="6dcb8bdce4c30bfd" providerId="LiveId" clId="{900FC300-6B12-45DF-AEC9-39375DE6EA5A}" dt="2024-06-16T07:57:49.967" v="3474" actId="478"/>
          <ac:spMkLst>
            <pc:docMk/>
            <pc:sldMk cId="2749445898" sldId="385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49:50.005" v="3360" actId="20577"/>
          <ac:spMkLst>
            <pc:docMk/>
            <pc:sldMk cId="2749445898" sldId="385"/>
            <ac:spMk id="40" creationId="{F5FD5DA9-A091-9944-D7BA-05FEF80DF765}"/>
          </ac:spMkLst>
        </pc:spChg>
        <pc:spChg chg="del">
          <ac:chgData name="铭杨 李" userId="6dcb8bdce4c30bfd" providerId="LiveId" clId="{900FC300-6B12-45DF-AEC9-39375DE6EA5A}" dt="2024-06-16T07:49:14.637" v="3355" actId="478"/>
          <ac:spMkLst>
            <pc:docMk/>
            <pc:sldMk cId="2749445898" sldId="385"/>
            <ac:spMk id="41" creationId="{3620AF84-6B1D-A75C-82AE-B225FE14F66B}"/>
          </ac:spMkLst>
        </pc:spChg>
        <pc:spChg chg="del">
          <ac:chgData name="铭杨 李" userId="6dcb8bdce4c30bfd" providerId="LiveId" clId="{900FC300-6B12-45DF-AEC9-39375DE6EA5A}" dt="2024-06-16T07:49:13.494" v="3354" actId="478"/>
          <ac:spMkLst>
            <pc:docMk/>
            <pc:sldMk cId="2749445898" sldId="385"/>
            <ac:spMk id="42" creationId="{8406A6F4-7236-C3B7-EFD3-53735C4178EF}"/>
          </ac:spMkLst>
        </pc:spChg>
        <pc:spChg chg="add mod">
          <ac:chgData name="铭杨 李" userId="6dcb8bdce4c30bfd" providerId="LiveId" clId="{900FC300-6B12-45DF-AEC9-39375DE6EA5A}" dt="2024-06-16T07:58:09.653" v="3506" actId="1035"/>
          <ac:spMkLst>
            <pc:docMk/>
            <pc:sldMk cId="2749445898" sldId="385"/>
            <ac:spMk id="43" creationId="{41C10FF2-9B03-EDAD-AFB7-4B78D7909E65}"/>
          </ac:spMkLst>
        </pc:spChg>
        <pc:cxnChg chg="mod">
          <ac:chgData name="铭杨 李" userId="6dcb8bdce4c30bfd" providerId="LiveId" clId="{900FC300-6B12-45DF-AEC9-39375DE6EA5A}" dt="2024-06-16T07:49:59.458" v="3362" actId="14100"/>
          <ac:cxnSpMkLst>
            <pc:docMk/>
            <pc:sldMk cId="2749445898" sldId="385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6T07:49:37.137" v="3358" actId="14100"/>
          <ac:cxnSpMkLst>
            <pc:docMk/>
            <pc:sldMk cId="2749445898" sldId="385"/>
            <ac:cxnSpMk id="33" creationId="{C98464EC-B57F-2817-127C-7A08F8DE09B6}"/>
          </ac:cxnSpMkLst>
        </pc:cxnChg>
      </pc:sldChg>
      <pc:sldChg chg="addSp delSp modSp add mod">
        <pc:chgData name="铭杨 李" userId="6dcb8bdce4c30bfd" providerId="LiveId" clId="{900FC300-6B12-45DF-AEC9-39375DE6EA5A}" dt="2024-06-16T07:58:50.317" v="3578" actId="1036"/>
        <pc:sldMkLst>
          <pc:docMk/>
          <pc:sldMk cId="658059926" sldId="386"/>
        </pc:sldMkLst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6T07:50:53.617" v="3371" actId="1076"/>
          <ac:spMkLst>
            <pc:docMk/>
            <pc:sldMk cId="658059926" sldId="386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6T07:50:53.617" v="3371" actId="1076"/>
          <ac:spMkLst>
            <pc:docMk/>
            <pc:sldMk cId="658059926" sldId="386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6T07:50:33.449" v="3367" actId="1076"/>
          <ac:spMkLst>
            <pc:docMk/>
            <pc:sldMk cId="658059926" sldId="386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13" creationId="{5915844B-427E-92E0-96B0-36FC428582EF}"/>
          </ac:spMkLst>
        </pc:spChg>
        <pc:spChg chg="mod">
          <ac:chgData name="铭杨 李" userId="6dcb8bdce4c30bfd" providerId="LiveId" clId="{900FC300-6B12-45DF-AEC9-39375DE6EA5A}" dt="2024-06-16T07:50:33.449" v="3367" actId="1076"/>
          <ac:spMkLst>
            <pc:docMk/>
            <pc:sldMk cId="658059926" sldId="386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21" creationId="{A40E092E-61BF-8597-2F03-3686E01C2257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22" creationId="{301F28F6-8696-5DF9-7570-074BAB61E141}"/>
          </ac:spMkLst>
        </pc:spChg>
        <pc:spChg chg="add mod">
          <ac:chgData name="铭杨 李" userId="6dcb8bdce4c30bfd" providerId="LiveId" clId="{900FC300-6B12-45DF-AEC9-39375DE6EA5A}" dt="2024-06-16T07:58:50.317" v="3578" actId="1036"/>
          <ac:spMkLst>
            <pc:docMk/>
            <pc:sldMk cId="658059926" sldId="386"/>
            <ac:spMk id="25" creationId="{5F0541EB-D39A-FF19-F03B-CCFAD049877A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27" creationId="{A4EB47EF-5162-D4CC-D223-57A2FE05D9A6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29" creationId="{4A7661EF-886D-6492-61B2-F87454B1F249}"/>
          </ac:spMkLst>
        </pc:spChg>
        <pc:spChg chg="del">
          <ac:chgData name="铭杨 李" userId="6dcb8bdce4c30bfd" providerId="LiveId" clId="{900FC300-6B12-45DF-AEC9-39375DE6EA5A}" dt="2024-06-16T07:58:38.520" v="3535" actId="478"/>
          <ac:spMkLst>
            <pc:docMk/>
            <pc:sldMk cId="658059926" sldId="386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50:53.617" v="3371" actId="1076"/>
          <ac:spMkLst>
            <pc:docMk/>
            <pc:sldMk cId="658059926" sldId="386"/>
            <ac:spMk id="32" creationId="{3318A101-AB65-AA62-1D7D-3C9EC8E98B7F}"/>
          </ac:spMkLst>
        </pc:spChg>
        <pc:spChg chg="mod">
          <ac:chgData name="铭杨 李" userId="6dcb8bdce4c30bfd" providerId="LiveId" clId="{900FC300-6B12-45DF-AEC9-39375DE6EA5A}" dt="2024-06-16T07:50:53.617" v="3371" actId="1076"/>
          <ac:spMkLst>
            <pc:docMk/>
            <pc:sldMk cId="658059926" sldId="386"/>
            <ac:spMk id="35" creationId="{333D0E8A-6ECC-3FA8-E87D-FD83B3BD7770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37" creationId="{9AD19442-4106-7313-593B-82E59B5BD8BA}"/>
          </ac:spMkLst>
        </pc:spChg>
        <pc:spChg chg="mod">
          <ac:chgData name="铭杨 李" userId="6dcb8bdce4c30bfd" providerId="LiveId" clId="{900FC300-6B12-45DF-AEC9-39375DE6EA5A}" dt="2024-06-16T07:50:27.810" v="3366" actId="1076"/>
          <ac:spMkLst>
            <pc:docMk/>
            <pc:sldMk cId="658059926" sldId="386"/>
            <ac:spMk id="39" creationId="{C287F70B-F7FF-35D9-D11A-FF1A9CDD9A5C}"/>
          </ac:spMkLst>
        </pc:spChg>
        <pc:spChg chg="mod">
          <ac:chgData name="铭杨 李" userId="6dcb8bdce4c30bfd" providerId="LiveId" clId="{900FC300-6B12-45DF-AEC9-39375DE6EA5A}" dt="2024-06-16T07:50:53.617" v="3371" actId="1076"/>
          <ac:spMkLst>
            <pc:docMk/>
            <pc:sldMk cId="658059926" sldId="386"/>
            <ac:spMk id="40" creationId="{F5FD5DA9-A091-9944-D7BA-05FEF80DF765}"/>
          </ac:spMkLst>
        </pc:spChg>
        <pc:spChg chg="add del mod">
          <ac:chgData name="铭杨 李" userId="6dcb8bdce4c30bfd" providerId="LiveId" clId="{900FC300-6B12-45DF-AEC9-39375DE6EA5A}" dt="2024-06-16T07:58:43.291" v="3537" actId="478"/>
          <ac:spMkLst>
            <pc:docMk/>
            <pc:sldMk cId="658059926" sldId="386"/>
            <ac:spMk id="41" creationId="{B920486F-7DA9-C095-5BE1-594FA5AA28C9}"/>
          </ac:spMkLst>
        </pc:spChg>
        <pc:cxnChg chg="mod">
          <ac:chgData name="铭杨 李" userId="6dcb8bdce4c30bfd" providerId="LiveId" clId="{900FC300-6B12-45DF-AEC9-39375DE6EA5A}" dt="2024-06-16T07:50:45.966" v="3370" actId="14100"/>
          <ac:cxnSpMkLst>
            <pc:docMk/>
            <pc:sldMk cId="658059926" sldId="386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6T07:50:41.773" v="3369" actId="14100"/>
          <ac:cxnSpMkLst>
            <pc:docMk/>
            <pc:sldMk cId="658059926" sldId="386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26" creationId="{10BE0AF7-2F2C-B908-F5A2-C542F102F631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28" creationId="{80E1AA66-09C7-9A79-05F3-54C2344F447C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30" creationId="{6BE26AA7-B8F1-DA16-B15E-FC78D7FBA618}"/>
          </ac:cxnSpMkLst>
        </pc:cxnChg>
        <pc:cxnChg chg="mod">
          <ac:chgData name="铭杨 李" userId="6dcb8bdce4c30bfd" providerId="LiveId" clId="{900FC300-6B12-45DF-AEC9-39375DE6EA5A}" dt="2024-06-16T07:50:53.617" v="3371" actId="1076"/>
          <ac:cxnSpMkLst>
            <pc:docMk/>
            <pc:sldMk cId="658059926" sldId="386"/>
            <ac:cxnSpMk id="33" creationId="{C98464EC-B57F-2817-127C-7A08F8DE09B6}"/>
          </ac:cxnSpMkLst>
        </pc:cxnChg>
        <pc:cxnChg chg="mod">
          <ac:chgData name="铭杨 李" userId="6dcb8bdce4c30bfd" providerId="LiveId" clId="{900FC300-6B12-45DF-AEC9-39375DE6EA5A}" dt="2024-06-16T07:50:27.810" v="3366" actId="1076"/>
          <ac:cxnSpMkLst>
            <pc:docMk/>
            <pc:sldMk cId="658059926" sldId="386"/>
            <ac:cxnSpMk id="38" creationId="{0D6E8C02-D9AE-3A9C-52FA-85A88C43E544}"/>
          </ac:cxnSpMkLst>
        </pc:cxnChg>
      </pc:sldChg>
      <pc:sldChg chg="addSp delSp modSp add mod">
        <pc:chgData name="铭杨 李" userId="6dcb8bdce4c30bfd" providerId="LiveId" clId="{900FC300-6B12-45DF-AEC9-39375DE6EA5A}" dt="2024-06-16T07:58:59.163" v="3581"/>
        <pc:sldMkLst>
          <pc:docMk/>
          <pc:sldMk cId="2353983043" sldId="387"/>
        </pc:sldMkLst>
        <pc:spChg chg="mod">
          <ac:chgData name="铭杨 李" userId="6dcb8bdce4c30bfd" providerId="LiveId" clId="{900FC300-6B12-45DF-AEC9-39375DE6EA5A}" dt="2024-06-16T07:51:09.156" v="3376" actId="1076"/>
          <ac:spMkLst>
            <pc:docMk/>
            <pc:sldMk cId="2353983043" sldId="387"/>
            <ac:spMk id="10" creationId="{6E631F7B-DA78-AD02-E5FF-823FF13D768E}"/>
          </ac:spMkLst>
        </pc:spChg>
        <pc:spChg chg="add mod">
          <ac:chgData name="铭杨 李" userId="6dcb8bdce4c30bfd" providerId="LiveId" clId="{900FC300-6B12-45DF-AEC9-39375DE6EA5A}" dt="2024-06-16T07:58:54.998" v="3580"/>
          <ac:spMkLst>
            <pc:docMk/>
            <pc:sldMk cId="2353983043" sldId="387"/>
            <ac:spMk id="15" creationId="{DA028348-8785-8204-CA19-AE77F51589D2}"/>
          </ac:spMkLst>
        </pc:spChg>
        <pc:spChg chg="mod">
          <ac:chgData name="铭杨 李" userId="6dcb8bdce4c30bfd" providerId="LiveId" clId="{900FC300-6B12-45DF-AEC9-39375DE6EA5A}" dt="2024-06-16T07:51:09.156" v="3376" actId="1076"/>
          <ac:spMkLst>
            <pc:docMk/>
            <pc:sldMk cId="2353983043" sldId="387"/>
            <ac:spMk id="24" creationId="{5E4A343E-4A18-05B1-B3A6-78B86C9398AE}"/>
          </ac:spMkLst>
        </pc:spChg>
        <pc:spChg chg="add mod">
          <ac:chgData name="铭杨 李" userId="6dcb8bdce4c30bfd" providerId="LiveId" clId="{900FC300-6B12-45DF-AEC9-39375DE6EA5A}" dt="2024-06-16T07:58:54.998" v="3580"/>
          <ac:spMkLst>
            <pc:docMk/>
            <pc:sldMk cId="2353983043" sldId="387"/>
            <ac:spMk id="25" creationId="{9C40D43C-5E6B-0C75-21B0-94D11F944F44}"/>
          </ac:spMkLst>
        </pc:spChg>
        <pc:spChg chg="del">
          <ac:chgData name="铭杨 李" userId="6dcb8bdce4c30bfd" providerId="LiveId" clId="{900FC300-6B12-45DF-AEC9-39375DE6EA5A}" dt="2024-06-16T07:58:54.119" v="3579" actId="478"/>
          <ac:spMkLst>
            <pc:docMk/>
            <pc:sldMk cId="2353983043" sldId="387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51:48.837" v="3383" actId="20577"/>
          <ac:spMkLst>
            <pc:docMk/>
            <pc:sldMk cId="2353983043" sldId="387"/>
            <ac:spMk id="36" creationId="{66F8AFA7-03BE-95FF-8A1E-14F229178737}"/>
          </ac:spMkLst>
        </pc:spChg>
        <pc:spChg chg="del">
          <ac:chgData name="铭杨 李" userId="6dcb8bdce4c30bfd" providerId="LiveId" clId="{900FC300-6B12-45DF-AEC9-39375DE6EA5A}" dt="2024-06-16T07:51:01.643" v="3373" actId="478"/>
          <ac:spMkLst>
            <pc:docMk/>
            <pc:sldMk cId="2353983043" sldId="387"/>
            <ac:spMk id="40" creationId="{F5FD5DA9-A091-9944-D7BA-05FEF80DF765}"/>
          </ac:spMkLst>
        </pc:spChg>
        <pc:spChg chg="add mod">
          <ac:chgData name="铭杨 李" userId="6dcb8bdce4c30bfd" providerId="LiveId" clId="{900FC300-6B12-45DF-AEC9-39375DE6EA5A}" dt="2024-06-16T07:58:59.163" v="3581"/>
          <ac:spMkLst>
            <pc:docMk/>
            <pc:sldMk cId="2353983043" sldId="387"/>
            <ac:spMk id="41" creationId="{AE79C2E0-BFCA-0A45-8E8F-C4276F46E0D2}"/>
          </ac:spMkLst>
        </pc:spChg>
        <pc:cxnChg chg="mod">
          <ac:chgData name="铭杨 李" userId="6dcb8bdce4c30bfd" providerId="LiveId" clId="{900FC300-6B12-45DF-AEC9-39375DE6EA5A}" dt="2024-06-16T07:51:16.176" v="3378" actId="14100"/>
          <ac:cxnSpMkLst>
            <pc:docMk/>
            <pc:sldMk cId="2353983043" sldId="387"/>
            <ac:cxnSpMk id="16" creationId="{D143EE73-CF99-BF6E-BF3A-4455D2727CC4}"/>
          </ac:cxnSpMkLst>
        </pc:cxnChg>
      </pc:sldChg>
      <pc:sldChg chg="addSp delSp modSp add mod">
        <pc:chgData name="铭杨 李" userId="6dcb8bdce4c30bfd" providerId="LiveId" clId="{900FC300-6B12-45DF-AEC9-39375DE6EA5A}" dt="2024-06-16T07:59:35.386" v="3612"/>
        <pc:sldMkLst>
          <pc:docMk/>
          <pc:sldMk cId="3698379381" sldId="388"/>
        </pc:sldMkLst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5" creationId="{00CEE9DF-E19A-97E4-AF96-B5A2F788751A}"/>
          </ac:spMkLst>
        </pc:spChg>
        <pc:spChg chg="add mod">
          <ac:chgData name="铭杨 李" userId="6dcb8bdce4c30bfd" providerId="LiveId" clId="{900FC300-6B12-45DF-AEC9-39375DE6EA5A}" dt="2024-06-16T07:59:02.685" v="3582"/>
          <ac:spMkLst>
            <pc:docMk/>
            <pc:sldMk cId="3698379381" sldId="388"/>
            <ac:spMk id="6" creationId="{40E5A634-EE9E-64E5-C927-4EAFDE5567D4}"/>
          </ac:spMkLst>
        </pc:spChg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10" creationId="{6E631F7B-DA78-AD02-E5FF-823FF13D768E}"/>
          </ac:spMkLst>
        </pc:spChg>
        <pc:spChg chg="add mod">
          <ac:chgData name="铭杨 李" userId="6dcb8bdce4c30bfd" providerId="LiveId" clId="{900FC300-6B12-45DF-AEC9-39375DE6EA5A}" dt="2024-06-16T07:59:06.452" v="3584"/>
          <ac:spMkLst>
            <pc:docMk/>
            <pc:sldMk cId="3698379381" sldId="388"/>
            <ac:spMk id="15" creationId="{8E5E6B2B-0DF0-6506-B298-F0DCA9A0F8C1}"/>
          </ac:spMkLst>
        </pc:spChg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24" creationId="{5E4A343E-4A18-05B1-B3A6-78B86C9398AE}"/>
          </ac:spMkLst>
        </pc:spChg>
        <pc:spChg chg="add mod">
          <ac:chgData name="铭杨 李" userId="6dcb8bdce4c30bfd" providerId="LiveId" clId="{900FC300-6B12-45DF-AEC9-39375DE6EA5A}" dt="2024-06-16T07:59:35.386" v="3612"/>
          <ac:spMkLst>
            <pc:docMk/>
            <pc:sldMk cId="3698379381" sldId="388"/>
            <ac:spMk id="25" creationId="{20C993F0-1694-4460-0625-37F1137D4529}"/>
          </ac:spMkLst>
        </pc:spChg>
        <pc:spChg chg="del">
          <ac:chgData name="铭杨 李" userId="6dcb8bdce4c30bfd" providerId="LiveId" clId="{900FC300-6B12-45DF-AEC9-39375DE6EA5A}" dt="2024-06-16T07:59:05.366" v="3583" actId="478"/>
          <ac:spMkLst>
            <pc:docMk/>
            <pc:sldMk cId="3698379381" sldId="388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32" creationId="{3318A101-AB65-AA62-1D7D-3C9EC8E98B7F}"/>
          </ac:spMkLst>
        </pc:spChg>
        <pc:spChg chg="mod">
          <ac:chgData name="铭杨 李" userId="6dcb8bdce4c30bfd" providerId="LiveId" clId="{900FC300-6B12-45DF-AEC9-39375DE6EA5A}" dt="2024-06-16T07:51:27.173" v="3380" actId="1076"/>
          <ac:spMkLst>
            <pc:docMk/>
            <pc:sldMk cId="3698379381" sldId="388"/>
            <ac:spMk id="35" creationId="{333D0E8A-6ECC-3FA8-E87D-FD83B3BD7770}"/>
          </ac:spMkLst>
        </pc:spChg>
        <pc:spChg chg="del">
          <ac:chgData name="铭杨 李" userId="6dcb8bdce4c30bfd" providerId="LiveId" clId="{900FC300-6B12-45DF-AEC9-39375DE6EA5A}" dt="2024-06-16T07:51:51.829" v="3384" actId="478"/>
          <ac:spMkLst>
            <pc:docMk/>
            <pc:sldMk cId="3698379381" sldId="388"/>
            <ac:spMk id="36" creationId="{66F8AFA7-03BE-95FF-8A1E-14F229178737}"/>
          </ac:spMkLst>
        </pc:spChg>
        <pc:cxnChg chg="mod">
          <ac:chgData name="铭杨 李" userId="6dcb8bdce4c30bfd" providerId="LiveId" clId="{900FC300-6B12-45DF-AEC9-39375DE6EA5A}" dt="2024-06-16T07:51:27.173" v="3380" actId="1076"/>
          <ac:cxnSpMkLst>
            <pc:docMk/>
            <pc:sldMk cId="3698379381" sldId="388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6T07:51:27.173" v="3380" actId="1076"/>
          <ac:cxnSpMkLst>
            <pc:docMk/>
            <pc:sldMk cId="3698379381" sldId="388"/>
            <ac:cxnSpMk id="33" creationId="{C98464EC-B57F-2817-127C-7A08F8DE09B6}"/>
          </ac:cxnSpMkLst>
        </pc:cxnChg>
      </pc:sldChg>
      <pc:sldChg chg="addSp delSp modSp add mod">
        <pc:chgData name="铭杨 李" userId="6dcb8bdce4c30bfd" providerId="LiveId" clId="{900FC300-6B12-45DF-AEC9-39375DE6EA5A}" dt="2024-06-16T08:00:18.987" v="3646"/>
        <pc:sldMkLst>
          <pc:docMk/>
          <pc:sldMk cId="3435400927" sldId="389"/>
        </pc:sldMkLst>
        <pc:spChg chg="add mod">
          <ac:chgData name="铭杨 李" userId="6dcb8bdce4c30bfd" providerId="LiveId" clId="{900FC300-6B12-45DF-AEC9-39375DE6EA5A}" dt="2024-06-16T07:52:24.992" v="3387" actId="1076"/>
          <ac:spMkLst>
            <pc:docMk/>
            <pc:sldMk cId="3435400927" sldId="389"/>
            <ac:spMk id="6" creationId="{B6802B3D-1DB6-B383-786C-AEE2AA8AB967}"/>
          </ac:spMkLst>
        </pc:spChg>
        <pc:spChg chg="add mod">
          <ac:chgData name="铭杨 李" userId="6dcb8bdce4c30bfd" providerId="LiveId" clId="{900FC300-6B12-45DF-AEC9-39375DE6EA5A}" dt="2024-06-16T07:52:31.107" v="3391"/>
          <ac:spMkLst>
            <pc:docMk/>
            <pc:sldMk cId="3435400927" sldId="389"/>
            <ac:spMk id="15" creationId="{50C46EFB-15B5-E0B6-CBF4-BE1E6E952B82}"/>
          </ac:spMkLst>
        </pc:spChg>
        <pc:spChg chg="add mod">
          <ac:chgData name="铭杨 李" userId="6dcb8bdce4c30bfd" providerId="LiveId" clId="{900FC300-6B12-45DF-AEC9-39375DE6EA5A}" dt="2024-06-16T07:52:44.837" v="3396" actId="1076"/>
          <ac:spMkLst>
            <pc:docMk/>
            <pc:sldMk cId="3435400927" sldId="389"/>
            <ac:spMk id="25" creationId="{C651F7E9-F820-CA30-B6D3-13A6A8921688}"/>
          </ac:spMkLst>
        </pc:spChg>
        <pc:spChg chg="del">
          <ac:chgData name="铭杨 李" userId="6dcb8bdce4c30bfd" providerId="LiveId" clId="{900FC300-6B12-45DF-AEC9-39375DE6EA5A}" dt="2024-06-16T07:59:44.870" v="3613" actId="478"/>
          <ac:spMkLst>
            <pc:docMk/>
            <pc:sldMk cId="3435400927" sldId="389"/>
            <ac:spMk id="31" creationId="{BD13A048-1D8A-FAD2-4FF1-9337F58A894B}"/>
          </ac:spMkLst>
        </pc:spChg>
        <pc:spChg chg="add mod">
          <ac:chgData name="铭杨 李" userId="6dcb8bdce4c30bfd" providerId="LiveId" clId="{900FC300-6B12-45DF-AEC9-39375DE6EA5A}" dt="2024-06-16T07:53:32.237" v="3411" actId="1076"/>
          <ac:spMkLst>
            <pc:docMk/>
            <pc:sldMk cId="3435400927" sldId="389"/>
            <ac:spMk id="36" creationId="{DD7CD55E-ECD6-A1BE-5431-723F50D28D96}"/>
          </ac:spMkLst>
        </pc:spChg>
        <pc:spChg chg="add mod">
          <ac:chgData name="铭杨 李" userId="6dcb8bdce4c30bfd" providerId="LiveId" clId="{900FC300-6B12-45DF-AEC9-39375DE6EA5A}" dt="2024-06-16T08:00:18.987" v="3646"/>
          <ac:spMkLst>
            <pc:docMk/>
            <pc:sldMk cId="3435400927" sldId="389"/>
            <ac:spMk id="40" creationId="{C236E73E-32B3-E900-8C6A-89C8861B323B}"/>
          </ac:spMkLst>
        </pc:spChg>
        <pc:spChg chg="add mod">
          <ac:chgData name="铭杨 李" userId="6dcb8bdce4c30bfd" providerId="LiveId" clId="{900FC300-6B12-45DF-AEC9-39375DE6EA5A}" dt="2024-06-16T07:59:51.129" v="3615" actId="1076"/>
          <ac:spMkLst>
            <pc:docMk/>
            <pc:sldMk cId="3435400927" sldId="389"/>
            <ac:spMk id="41" creationId="{52EC0BCB-DD1F-17FC-E4D0-AAAD56E00FE1}"/>
          </ac:spMkLst>
        </pc:spChg>
      </pc:sldChg>
      <pc:sldChg chg="addSp delSp modSp add mod">
        <pc:chgData name="铭杨 李" userId="6dcb8bdce4c30bfd" providerId="LiveId" clId="{900FC300-6B12-45DF-AEC9-39375DE6EA5A}" dt="2024-06-16T08:01:03.764" v="3658"/>
        <pc:sldMkLst>
          <pc:docMk/>
          <pc:sldMk cId="2666084114" sldId="390"/>
        </pc:sldMkLst>
        <pc:spChg chg="mod">
          <ac:chgData name="铭杨 李" userId="6dcb8bdce4c30bfd" providerId="LiveId" clId="{900FC300-6B12-45DF-AEC9-39375DE6EA5A}" dt="2024-06-16T07:54:23.059" v="3418" actId="1076"/>
          <ac:spMkLst>
            <pc:docMk/>
            <pc:sldMk cId="2666084114" sldId="390"/>
            <ac:spMk id="2" creationId="{BF9C0136-9393-E62C-724C-2FF60E1222D3}"/>
          </ac:spMkLst>
        </pc:spChg>
        <pc:spChg chg="mod">
          <ac:chgData name="铭杨 李" userId="6dcb8bdce4c30bfd" providerId="LiveId" clId="{900FC300-6B12-45DF-AEC9-39375DE6EA5A}" dt="2024-06-16T07:54:23.059" v="3418" actId="1076"/>
          <ac:spMkLst>
            <pc:docMk/>
            <pc:sldMk cId="2666084114" sldId="390"/>
            <ac:spMk id="3" creationId="{7E66FE4C-3B36-69CB-2B86-97E996BC375E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4" creationId="{16DC9036-B687-ADF7-466C-49F1DA211754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5" creationId="{00CEE9DF-E19A-97E4-AF96-B5A2F788751A}"/>
          </ac:spMkLst>
        </pc:spChg>
        <pc:spChg chg="mod">
          <ac:chgData name="铭杨 李" userId="6dcb8bdce4c30bfd" providerId="LiveId" clId="{900FC300-6B12-45DF-AEC9-39375DE6EA5A}" dt="2024-06-16T07:55:02.849" v="3426" actId="20577"/>
          <ac:spMkLst>
            <pc:docMk/>
            <pc:sldMk cId="2666084114" sldId="390"/>
            <ac:spMk id="6" creationId="{B6802B3D-1DB6-B383-786C-AEE2AA8AB967}"/>
          </ac:spMkLst>
        </pc:spChg>
        <pc:spChg chg="mod">
          <ac:chgData name="铭杨 李" userId="6dcb8bdce4c30bfd" providerId="LiveId" clId="{900FC300-6B12-45DF-AEC9-39375DE6EA5A}" dt="2024-06-16T07:54:18.853" v="3417" actId="1076"/>
          <ac:spMkLst>
            <pc:docMk/>
            <pc:sldMk cId="2666084114" sldId="390"/>
            <ac:spMk id="8" creationId="{F142A338-1CAC-5159-2A52-8CECABB7B13A}"/>
          </ac:spMkLst>
        </pc:spChg>
        <pc:spChg chg="mod">
          <ac:chgData name="铭杨 李" userId="6dcb8bdce4c30bfd" providerId="LiveId" clId="{900FC300-6B12-45DF-AEC9-39375DE6EA5A}" dt="2024-06-16T07:54:23.059" v="3418" actId="1076"/>
          <ac:spMkLst>
            <pc:docMk/>
            <pc:sldMk cId="2666084114" sldId="390"/>
            <ac:spMk id="9" creationId="{70F1566C-1006-A3BD-4B31-150F586C918B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10" creationId="{6E631F7B-DA78-AD02-E5FF-823FF13D768E}"/>
          </ac:spMkLst>
        </pc:spChg>
        <pc:spChg chg="mod">
          <ac:chgData name="铭杨 李" userId="6dcb8bdce4c30bfd" providerId="LiveId" clId="{900FC300-6B12-45DF-AEC9-39375DE6EA5A}" dt="2024-06-16T07:55:05.787" v="3428" actId="20577"/>
          <ac:spMkLst>
            <pc:docMk/>
            <pc:sldMk cId="2666084114" sldId="390"/>
            <ac:spMk id="15" creationId="{50C46EFB-15B5-E0B6-CBF4-BE1E6E952B82}"/>
          </ac:spMkLst>
        </pc:spChg>
        <pc:spChg chg="mod">
          <ac:chgData name="铭杨 李" userId="6dcb8bdce4c30bfd" providerId="LiveId" clId="{900FC300-6B12-45DF-AEC9-39375DE6EA5A}" dt="2024-06-16T07:54:18.853" v="3417" actId="1076"/>
          <ac:spMkLst>
            <pc:docMk/>
            <pc:sldMk cId="2666084114" sldId="390"/>
            <ac:spMk id="17" creationId="{B4E39B57-13F4-9467-710F-1DAD71891489}"/>
          </ac:spMkLst>
        </pc:spChg>
        <pc:spChg chg="mod">
          <ac:chgData name="铭杨 李" userId="6dcb8bdce4c30bfd" providerId="LiveId" clId="{900FC300-6B12-45DF-AEC9-39375DE6EA5A}" dt="2024-06-16T07:54:23.059" v="3418" actId="1076"/>
          <ac:spMkLst>
            <pc:docMk/>
            <pc:sldMk cId="2666084114" sldId="390"/>
            <ac:spMk id="22" creationId="{301F28F6-8696-5DF9-7570-074BAB61E141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24" creationId="{5E4A343E-4A18-05B1-B3A6-78B86C9398AE}"/>
          </ac:spMkLst>
        </pc:spChg>
        <pc:spChg chg="del">
          <ac:chgData name="铭杨 李" userId="6dcb8bdce4c30bfd" providerId="LiveId" clId="{900FC300-6B12-45DF-AEC9-39375DE6EA5A}" dt="2024-06-16T07:53:46.200" v="3414" actId="478"/>
          <ac:spMkLst>
            <pc:docMk/>
            <pc:sldMk cId="2666084114" sldId="390"/>
            <ac:spMk id="25" creationId="{C651F7E9-F820-CA30-B6D3-13A6A8921688}"/>
          </ac:spMkLst>
        </pc:spChg>
        <pc:spChg chg="del">
          <ac:chgData name="铭杨 李" userId="6dcb8bdce4c30bfd" providerId="LiveId" clId="{900FC300-6B12-45DF-AEC9-39375DE6EA5A}" dt="2024-06-16T08:00:26.656" v="3647" actId="478"/>
          <ac:spMkLst>
            <pc:docMk/>
            <pc:sldMk cId="2666084114" sldId="390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32" creationId="{3318A101-AB65-AA62-1D7D-3C9EC8E98B7F}"/>
          </ac:spMkLst>
        </pc:spChg>
        <pc:spChg chg="mod">
          <ac:chgData name="铭杨 李" userId="6dcb8bdce4c30bfd" providerId="LiveId" clId="{900FC300-6B12-45DF-AEC9-39375DE6EA5A}" dt="2024-06-16T07:54:08.367" v="3415" actId="1076"/>
          <ac:spMkLst>
            <pc:docMk/>
            <pc:sldMk cId="2666084114" sldId="390"/>
            <ac:spMk id="35" creationId="{333D0E8A-6ECC-3FA8-E87D-FD83B3BD7770}"/>
          </ac:spMkLst>
        </pc:spChg>
        <pc:spChg chg="del">
          <ac:chgData name="铭杨 李" userId="6dcb8bdce4c30bfd" providerId="LiveId" clId="{900FC300-6B12-45DF-AEC9-39375DE6EA5A}" dt="2024-06-16T07:53:38.998" v="3413" actId="478"/>
          <ac:spMkLst>
            <pc:docMk/>
            <pc:sldMk cId="2666084114" sldId="390"/>
            <ac:spMk id="36" creationId="{DD7CD55E-ECD6-A1BE-5431-723F50D28D96}"/>
          </ac:spMkLst>
        </pc:spChg>
        <pc:spChg chg="add mod">
          <ac:chgData name="铭杨 李" userId="6dcb8bdce4c30bfd" providerId="LiveId" clId="{900FC300-6B12-45DF-AEC9-39375DE6EA5A}" dt="2024-06-16T08:00:46.644" v="3650" actId="1076"/>
          <ac:spMkLst>
            <pc:docMk/>
            <pc:sldMk cId="2666084114" sldId="390"/>
            <ac:spMk id="44" creationId="{7F9F71CE-E70C-D66B-5DFF-101010A3207B}"/>
          </ac:spMkLst>
        </pc:spChg>
        <pc:spChg chg="add mod">
          <ac:chgData name="铭杨 李" userId="6dcb8bdce4c30bfd" providerId="LiveId" clId="{900FC300-6B12-45DF-AEC9-39375DE6EA5A}" dt="2024-06-16T08:01:03.764" v="3658"/>
          <ac:spMkLst>
            <pc:docMk/>
            <pc:sldMk cId="2666084114" sldId="390"/>
            <ac:spMk id="45" creationId="{51B23725-E2C1-F33B-C2F4-CE7E67DFD24D}"/>
          </ac:spMkLst>
        </pc:spChg>
        <pc:cxnChg chg="mod">
          <ac:chgData name="铭杨 李" userId="6dcb8bdce4c30bfd" providerId="LiveId" clId="{900FC300-6B12-45DF-AEC9-39375DE6EA5A}" dt="2024-06-16T07:54:27.882" v="3419" actId="14100"/>
          <ac:cxnSpMkLst>
            <pc:docMk/>
            <pc:sldMk cId="2666084114" sldId="390"/>
            <ac:cxnSpMk id="14" creationId="{C9EFCCE8-D698-16BC-A565-D190D79D028A}"/>
          </ac:cxnSpMkLst>
        </pc:cxnChg>
        <pc:cxnChg chg="mod">
          <ac:chgData name="铭杨 李" userId="6dcb8bdce4c30bfd" providerId="LiveId" clId="{900FC300-6B12-45DF-AEC9-39375DE6EA5A}" dt="2024-06-16T07:54:08.367" v="3415" actId="1076"/>
          <ac:cxnSpMkLst>
            <pc:docMk/>
            <pc:sldMk cId="2666084114" sldId="390"/>
            <ac:cxnSpMk id="16" creationId="{D143EE73-CF99-BF6E-BF3A-4455D2727CC4}"/>
          </ac:cxnSpMkLst>
        </pc:cxnChg>
        <pc:cxnChg chg="mod">
          <ac:chgData name="铭杨 李" userId="6dcb8bdce4c30bfd" providerId="LiveId" clId="{900FC300-6B12-45DF-AEC9-39375DE6EA5A}" dt="2024-06-16T07:54:46.085" v="3423" actId="14100"/>
          <ac:cxnSpMkLst>
            <pc:docMk/>
            <pc:sldMk cId="2666084114" sldId="390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6T07:54:35.548" v="3421" actId="14100"/>
          <ac:cxnSpMkLst>
            <pc:docMk/>
            <pc:sldMk cId="2666084114" sldId="390"/>
            <ac:cxnSpMk id="20" creationId="{4A3E5F6F-5D6E-9A6D-6B98-C4970C558370}"/>
          </ac:cxnSpMkLst>
        </pc:cxnChg>
        <pc:cxnChg chg="mod">
          <ac:chgData name="铭杨 李" userId="6dcb8bdce4c30bfd" providerId="LiveId" clId="{900FC300-6B12-45DF-AEC9-39375DE6EA5A}" dt="2024-06-16T07:54:23.059" v="3418" actId="1076"/>
          <ac:cxnSpMkLst>
            <pc:docMk/>
            <pc:sldMk cId="2666084114" sldId="390"/>
            <ac:cxnSpMk id="23" creationId="{E557B737-4C46-40B0-BA8D-2BEB103F30B9}"/>
          </ac:cxnSpMkLst>
        </pc:cxnChg>
        <pc:cxnChg chg="mod">
          <ac:chgData name="铭杨 李" userId="6dcb8bdce4c30bfd" providerId="LiveId" clId="{900FC300-6B12-45DF-AEC9-39375DE6EA5A}" dt="2024-06-16T07:54:08.367" v="3415" actId="1076"/>
          <ac:cxnSpMkLst>
            <pc:docMk/>
            <pc:sldMk cId="2666084114" sldId="390"/>
            <ac:cxnSpMk id="33" creationId="{C98464EC-B57F-2817-127C-7A08F8DE09B6}"/>
          </ac:cxnSpMkLst>
        </pc:cxnChg>
      </pc:sldChg>
      <pc:sldChg chg="delSp modSp add mod">
        <pc:chgData name="铭杨 李" userId="6dcb8bdce4c30bfd" providerId="LiveId" clId="{900FC300-6B12-45DF-AEC9-39375DE6EA5A}" dt="2024-06-16T08:01:18.983" v="3665"/>
        <pc:sldMkLst>
          <pc:docMk/>
          <pc:sldMk cId="234272860" sldId="391"/>
        </pc:sldMkLst>
        <pc:spChg chg="del">
          <ac:chgData name="铭杨 李" userId="6dcb8bdce4c30bfd" providerId="LiveId" clId="{900FC300-6B12-45DF-AEC9-39375DE6EA5A}" dt="2024-06-16T07:55:11.878" v="3430" actId="478"/>
          <ac:spMkLst>
            <pc:docMk/>
            <pc:sldMk cId="234272860" sldId="391"/>
            <ac:spMk id="6" creationId="{B6802B3D-1DB6-B383-786C-AEE2AA8AB967}"/>
          </ac:spMkLst>
        </pc:spChg>
        <pc:spChg chg="mod">
          <ac:chgData name="铭杨 李" userId="6dcb8bdce4c30bfd" providerId="LiveId" clId="{900FC300-6B12-45DF-AEC9-39375DE6EA5A}" dt="2024-06-16T07:55:30.546" v="3433" actId="1076"/>
          <ac:spMkLst>
            <pc:docMk/>
            <pc:sldMk cId="234272860" sldId="391"/>
            <ac:spMk id="7" creationId="{18ED4F55-C276-A44D-DD7D-89EEFD2FAAD4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11" creationId="{15B17B14-247A-3162-A221-68EB0B69B18B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12" creationId="{7461F74B-2DF0-3F20-6CF4-FBC7007F41AB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13" creationId="{5915844B-427E-92E0-96B0-36FC428582EF}"/>
          </ac:spMkLst>
        </pc:spChg>
        <pc:spChg chg="del">
          <ac:chgData name="铭杨 李" userId="6dcb8bdce4c30bfd" providerId="LiveId" clId="{900FC300-6B12-45DF-AEC9-39375DE6EA5A}" dt="2024-06-16T07:55:12.561" v="3431" actId="478"/>
          <ac:spMkLst>
            <pc:docMk/>
            <pc:sldMk cId="234272860" sldId="391"/>
            <ac:spMk id="15" creationId="{50C46EFB-15B5-E0B6-CBF4-BE1E6E952B82}"/>
          </ac:spMkLst>
        </pc:spChg>
        <pc:spChg chg="mod">
          <ac:chgData name="铭杨 李" userId="6dcb8bdce4c30bfd" providerId="LiveId" clId="{900FC300-6B12-45DF-AEC9-39375DE6EA5A}" dt="2024-06-16T07:55:30.546" v="3433" actId="1076"/>
          <ac:spMkLst>
            <pc:docMk/>
            <pc:sldMk cId="234272860" sldId="391"/>
            <ac:spMk id="19" creationId="{59C537A9-906B-7533-D14B-52FDC630E5BE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21" creationId="{A40E092E-61BF-8597-2F03-3686E01C2257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27" creationId="{A4EB47EF-5162-D4CC-D223-57A2FE05D9A6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29" creationId="{4A7661EF-886D-6492-61B2-F87454B1F249}"/>
          </ac:spMkLst>
        </pc:spChg>
        <pc:spChg chg="mod">
          <ac:chgData name="铭杨 李" userId="6dcb8bdce4c30bfd" providerId="LiveId" clId="{900FC300-6B12-45DF-AEC9-39375DE6EA5A}" dt="2024-06-16T08:01:18.983" v="3665"/>
          <ac:spMkLst>
            <pc:docMk/>
            <pc:sldMk cId="234272860" sldId="391"/>
            <ac:spMk id="31" creationId="{BD13A048-1D8A-FAD2-4FF1-9337F58A894B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37" creationId="{9AD19442-4106-7313-593B-82E59B5BD8BA}"/>
          </ac:spMkLst>
        </pc:spChg>
        <pc:spChg chg="mod">
          <ac:chgData name="铭杨 李" userId="6dcb8bdce4c30bfd" providerId="LiveId" clId="{900FC300-6B12-45DF-AEC9-39375DE6EA5A}" dt="2024-06-16T07:55:25.388" v="3432" actId="1076"/>
          <ac:spMkLst>
            <pc:docMk/>
            <pc:sldMk cId="234272860" sldId="391"/>
            <ac:spMk id="39" creationId="{C287F70B-F7FF-35D9-D11A-FF1A9CDD9A5C}"/>
          </ac:spMkLst>
        </pc:spChg>
        <pc:cxnChg chg="mod">
          <ac:chgData name="铭杨 李" userId="6dcb8bdce4c30bfd" providerId="LiveId" clId="{900FC300-6B12-45DF-AEC9-39375DE6EA5A}" dt="2024-06-16T08:01:13.985" v="3659" actId="14100"/>
          <ac:cxnSpMkLst>
            <pc:docMk/>
            <pc:sldMk cId="234272860" sldId="391"/>
            <ac:cxnSpMk id="18" creationId="{A257121A-FEB1-5279-7484-CF64428C967A}"/>
          </ac:cxnSpMkLst>
        </pc:cxnChg>
        <pc:cxnChg chg="mod">
          <ac:chgData name="铭杨 李" userId="6dcb8bdce4c30bfd" providerId="LiveId" clId="{900FC300-6B12-45DF-AEC9-39375DE6EA5A}" dt="2024-06-16T07:55:39.344" v="3436" actId="14100"/>
          <ac:cxnSpMkLst>
            <pc:docMk/>
            <pc:sldMk cId="234272860" sldId="391"/>
            <ac:cxnSpMk id="26" creationId="{10BE0AF7-2F2C-B908-F5A2-C542F102F631}"/>
          </ac:cxnSpMkLst>
        </pc:cxnChg>
        <pc:cxnChg chg="mod">
          <ac:chgData name="铭杨 李" userId="6dcb8bdce4c30bfd" providerId="LiveId" clId="{900FC300-6B12-45DF-AEC9-39375DE6EA5A}" dt="2024-06-16T07:55:25.388" v="3432" actId="1076"/>
          <ac:cxnSpMkLst>
            <pc:docMk/>
            <pc:sldMk cId="234272860" sldId="391"/>
            <ac:cxnSpMk id="28" creationId="{80E1AA66-09C7-9A79-05F3-54C2344F447C}"/>
          </ac:cxnSpMkLst>
        </pc:cxnChg>
        <pc:cxnChg chg="mod">
          <ac:chgData name="铭杨 李" userId="6dcb8bdce4c30bfd" providerId="LiveId" clId="{900FC300-6B12-45DF-AEC9-39375DE6EA5A}" dt="2024-06-16T07:55:25.388" v="3432" actId="1076"/>
          <ac:cxnSpMkLst>
            <pc:docMk/>
            <pc:sldMk cId="234272860" sldId="391"/>
            <ac:cxnSpMk id="30" creationId="{6BE26AA7-B8F1-DA16-B15E-FC78D7FBA618}"/>
          </ac:cxnSpMkLst>
        </pc:cxnChg>
        <pc:cxnChg chg="mod">
          <ac:chgData name="铭杨 李" userId="6dcb8bdce4c30bfd" providerId="LiveId" clId="{900FC300-6B12-45DF-AEC9-39375DE6EA5A}" dt="2024-06-16T07:55:25.388" v="3432" actId="1076"/>
          <ac:cxnSpMkLst>
            <pc:docMk/>
            <pc:sldMk cId="234272860" sldId="391"/>
            <ac:cxnSpMk id="38" creationId="{0D6E8C02-D9AE-3A9C-52FA-85A88C43E544}"/>
          </ac:cxnSpMkLst>
        </pc:cxnChg>
      </pc:sldChg>
      <pc:sldChg chg="addSp modSp add mod modShow">
        <pc:chgData name="铭杨 李" userId="6dcb8bdce4c30bfd" providerId="LiveId" clId="{900FC300-6B12-45DF-AEC9-39375DE6EA5A}" dt="2024-06-16T09:09:08.375" v="4124" actId="20577"/>
        <pc:sldMkLst>
          <pc:docMk/>
          <pc:sldMk cId="129579925" sldId="392"/>
        </pc:sldMkLst>
        <pc:spChg chg="mod">
          <ac:chgData name="铭杨 李" userId="6dcb8bdce4c30bfd" providerId="LiveId" clId="{900FC300-6B12-45DF-AEC9-39375DE6EA5A}" dt="2024-06-16T08:30:26.273" v="3686" actId="1076"/>
          <ac:spMkLst>
            <pc:docMk/>
            <pc:sldMk cId="129579925" sldId="392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9:09:08.375" v="4124" actId="20577"/>
          <ac:spMkLst>
            <pc:docMk/>
            <pc:sldMk cId="129579925" sldId="392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8:30:57.901" v="3695" actId="14100"/>
          <ac:spMkLst>
            <pc:docMk/>
            <pc:sldMk cId="129579925" sldId="392"/>
            <ac:spMk id="21" creationId="{45FF8D7A-C777-831C-A56D-B06CD6D864C3}"/>
          </ac:spMkLst>
        </pc:spChg>
        <pc:spChg chg="mod">
          <ac:chgData name="铭杨 李" userId="6dcb8bdce4c30bfd" providerId="LiveId" clId="{900FC300-6B12-45DF-AEC9-39375DE6EA5A}" dt="2024-06-16T08:30:31.929" v="3688" actId="20577"/>
          <ac:spMkLst>
            <pc:docMk/>
            <pc:sldMk cId="129579925" sldId="392"/>
            <ac:spMk id="31" creationId="{A03E3C87-C658-B1E3-AAC3-4039FC36B2A0}"/>
          </ac:spMkLst>
        </pc:spChg>
        <pc:spChg chg="add mod">
          <ac:chgData name="铭杨 李" userId="6dcb8bdce4c30bfd" providerId="LiveId" clId="{900FC300-6B12-45DF-AEC9-39375DE6EA5A}" dt="2024-06-16T08:31:06.271" v="3699" actId="20577"/>
          <ac:spMkLst>
            <pc:docMk/>
            <pc:sldMk cId="129579925" sldId="392"/>
            <ac:spMk id="33" creationId="{57B0B672-0E2A-D5C8-EEF6-F5C4FB1DB7AC}"/>
          </ac:spMkLst>
        </pc:spChg>
        <pc:spChg chg="add mod">
          <ac:chgData name="铭杨 李" userId="6dcb8bdce4c30bfd" providerId="LiveId" clId="{900FC300-6B12-45DF-AEC9-39375DE6EA5A}" dt="2024-06-16T08:31:36.441" v="3703" actId="20577"/>
          <ac:spMkLst>
            <pc:docMk/>
            <pc:sldMk cId="129579925" sldId="392"/>
            <ac:spMk id="35" creationId="{F888E22B-9F22-F254-E932-DAF93D9BC338}"/>
          </ac:spMkLst>
        </pc:spChg>
        <pc:spChg chg="mod">
          <ac:chgData name="铭杨 李" userId="6dcb8bdce4c30bfd" providerId="LiveId" clId="{900FC300-6B12-45DF-AEC9-39375DE6EA5A}" dt="2024-06-16T08:30:16.874" v="3685" actId="14100"/>
          <ac:spMkLst>
            <pc:docMk/>
            <pc:sldMk cId="129579925" sldId="392"/>
            <ac:spMk id="37" creationId="{72DF0F28-6163-A02F-B57A-21F84F2FCD6B}"/>
          </ac:spMkLst>
        </pc:spChg>
        <pc:spChg chg="add mod">
          <ac:chgData name="铭杨 李" userId="6dcb8bdce4c30bfd" providerId="LiveId" clId="{900FC300-6B12-45DF-AEC9-39375DE6EA5A}" dt="2024-06-16T08:31:40.178" v="3705" actId="20577"/>
          <ac:spMkLst>
            <pc:docMk/>
            <pc:sldMk cId="129579925" sldId="392"/>
            <ac:spMk id="38" creationId="{BBB0E019-BE44-A612-73A9-DE856D24FCA3}"/>
          </ac:spMkLst>
        </pc:spChg>
        <pc:spChg chg="add mod">
          <ac:chgData name="铭杨 李" userId="6dcb8bdce4c30bfd" providerId="LiveId" clId="{900FC300-6B12-45DF-AEC9-39375DE6EA5A}" dt="2024-06-16T08:31:41.731" v="3707" actId="20577"/>
          <ac:spMkLst>
            <pc:docMk/>
            <pc:sldMk cId="129579925" sldId="392"/>
            <ac:spMk id="42" creationId="{E3E620BB-549D-67A2-F6B9-30B4F00D4E93}"/>
          </ac:spMkLst>
        </pc:spChg>
        <pc:spChg chg="add mod">
          <ac:chgData name="铭杨 李" userId="6dcb8bdce4c30bfd" providerId="LiveId" clId="{900FC300-6B12-45DF-AEC9-39375DE6EA5A}" dt="2024-06-16T08:31:47.805" v="3708" actId="20577"/>
          <ac:spMkLst>
            <pc:docMk/>
            <pc:sldMk cId="129579925" sldId="392"/>
            <ac:spMk id="43" creationId="{2053310B-79B1-A125-6796-296624825688}"/>
          </ac:spMkLst>
        </pc:spChg>
        <pc:spChg chg="add mod">
          <ac:chgData name="铭杨 李" userId="6dcb8bdce4c30bfd" providerId="LiveId" clId="{900FC300-6B12-45DF-AEC9-39375DE6EA5A}" dt="2024-06-16T08:31:49.708" v="3710" actId="20577"/>
          <ac:spMkLst>
            <pc:docMk/>
            <pc:sldMk cId="129579925" sldId="392"/>
            <ac:spMk id="44" creationId="{5A3180BC-CF55-D661-2792-936A82350DD3}"/>
          </ac:spMkLst>
        </pc:spChg>
        <pc:spChg chg="add mod">
          <ac:chgData name="铭杨 李" userId="6dcb8bdce4c30bfd" providerId="LiveId" clId="{900FC300-6B12-45DF-AEC9-39375DE6EA5A}" dt="2024-06-16T08:31:51.701" v="3712" actId="20577"/>
          <ac:spMkLst>
            <pc:docMk/>
            <pc:sldMk cId="129579925" sldId="392"/>
            <ac:spMk id="45" creationId="{6B6199C7-478E-6B8F-2659-C316E9E4B996}"/>
          </ac:spMkLst>
        </pc:spChg>
        <pc:spChg chg="add mod">
          <ac:chgData name="铭杨 李" userId="6dcb8bdce4c30bfd" providerId="LiveId" clId="{900FC300-6B12-45DF-AEC9-39375DE6EA5A}" dt="2024-06-16T08:31:58.398" v="3716" actId="20577"/>
          <ac:spMkLst>
            <pc:docMk/>
            <pc:sldMk cId="129579925" sldId="392"/>
            <ac:spMk id="46" creationId="{501CC8D4-E3D0-466E-4013-76A6F663C819}"/>
          </ac:spMkLst>
        </pc:spChg>
        <pc:spChg chg="add mod">
          <ac:chgData name="铭杨 李" userId="6dcb8bdce4c30bfd" providerId="LiveId" clId="{900FC300-6B12-45DF-AEC9-39375DE6EA5A}" dt="2024-06-16T08:32:00.192" v="3718" actId="20577"/>
          <ac:spMkLst>
            <pc:docMk/>
            <pc:sldMk cId="129579925" sldId="392"/>
            <ac:spMk id="47" creationId="{0CBFC8A0-ACFE-865C-6177-0AF49D32DCAD}"/>
          </ac:spMkLst>
        </pc:spChg>
        <pc:spChg chg="add mod">
          <ac:chgData name="铭杨 李" userId="6dcb8bdce4c30bfd" providerId="LiveId" clId="{900FC300-6B12-45DF-AEC9-39375DE6EA5A}" dt="2024-06-16T08:32:02.140" v="3720" actId="20577"/>
          <ac:spMkLst>
            <pc:docMk/>
            <pc:sldMk cId="129579925" sldId="392"/>
            <ac:spMk id="48" creationId="{C07F9FA3-8E77-1819-32AD-E7ABB1D8B96A}"/>
          </ac:spMkLst>
        </pc:spChg>
        <pc:spChg chg="add mod">
          <ac:chgData name="铭杨 李" userId="6dcb8bdce4c30bfd" providerId="LiveId" clId="{900FC300-6B12-45DF-AEC9-39375DE6EA5A}" dt="2024-06-16T08:32:06.530" v="3721" actId="20577"/>
          <ac:spMkLst>
            <pc:docMk/>
            <pc:sldMk cId="129579925" sldId="392"/>
            <ac:spMk id="49" creationId="{77AAB522-5992-FA48-E2D2-39FF921B05DD}"/>
          </ac:spMkLst>
        </pc:spChg>
        <pc:spChg chg="add mod">
          <ac:chgData name="铭杨 李" userId="6dcb8bdce4c30bfd" providerId="LiveId" clId="{900FC300-6B12-45DF-AEC9-39375DE6EA5A}" dt="2024-06-16T08:32:08.784" v="3723" actId="20577"/>
          <ac:spMkLst>
            <pc:docMk/>
            <pc:sldMk cId="129579925" sldId="392"/>
            <ac:spMk id="50" creationId="{A927E2AA-2374-554C-21B0-C9F96FA3985C}"/>
          </ac:spMkLst>
        </pc:spChg>
        <pc:spChg chg="add mod">
          <ac:chgData name="铭杨 李" userId="6dcb8bdce4c30bfd" providerId="LiveId" clId="{900FC300-6B12-45DF-AEC9-39375DE6EA5A}" dt="2024-06-16T08:32:16.524" v="3727" actId="20577"/>
          <ac:spMkLst>
            <pc:docMk/>
            <pc:sldMk cId="129579925" sldId="392"/>
            <ac:spMk id="51" creationId="{D8B4150C-6F2F-0068-2DB8-A8B79F8B33D3}"/>
          </ac:spMkLst>
        </pc:spChg>
        <pc:spChg chg="add mod">
          <ac:chgData name="铭杨 李" userId="6dcb8bdce4c30bfd" providerId="LiveId" clId="{900FC300-6B12-45DF-AEC9-39375DE6EA5A}" dt="2024-06-16T08:33:20.071" v="3746" actId="208"/>
          <ac:spMkLst>
            <pc:docMk/>
            <pc:sldMk cId="129579925" sldId="392"/>
            <ac:spMk id="56" creationId="{A286E6E8-72B7-7BF8-DD6A-643AF9EA2CD1}"/>
          </ac:spMkLst>
        </pc:spChg>
        <pc:cxnChg chg="mod">
          <ac:chgData name="铭杨 李" userId="6dcb8bdce4c30bfd" providerId="LiveId" clId="{900FC300-6B12-45DF-AEC9-39375DE6EA5A}" dt="2024-06-16T08:32:49.595" v="3738" actId="14100"/>
          <ac:cxnSpMkLst>
            <pc:docMk/>
            <pc:sldMk cId="129579925" sldId="392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6T08:30:26.273" v="3686" actId="1076"/>
          <ac:cxnSpMkLst>
            <pc:docMk/>
            <pc:sldMk cId="129579925" sldId="392"/>
            <ac:cxnSpMk id="18" creationId="{772A87B4-69F2-97A9-0469-C85A48D638DE}"/>
          </ac:cxnSpMkLst>
        </pc:cxnChg>
        <pc:cxnChg chg="mod">
          <ac:chgData name="铭杨 李" userId="6dcb8bdce4c30bfd" providerId="LiveId" clId="{900FC300-6B12-45DF-AEC9-39375DE6EA5A}" dt="2024-06-16T08:32:52.782" v="3739" actId="14100"/>
          <ac:cxnSpMkLst>
            <pc:docMk/>
            <pc:sldMk cId="129579925" sldId="392"/>
            <ac:cxnSpMk id="19" creationId="{192A7D3C-1251-8AD1-97CA-2BEBB6FB255F}"/>
          </ac:cxnSpMkLst>
        </pc:cxnChg>
        <pc:cxnChg chg="add mod">
          <ac:chgData name="铭杨 李" userId="6dcb8bdce4c30bfd" providerId="LiveId" clId="{900FC300-6B12-45DF-AEC9-39375DE6EA5A}" dt="2024-06-16T08:32:55.917" v="3740" actId="14100"/>
          <ac:cxnSpMkLst>
            <pc:docMk/>
            <pc:sldMk cId="129579925" sldId="392"/>
            <ac:cxnSpMk id="28" creationId="{B1EEDC5D-CD71-C22F-50F4-25BADC8F5C84}"/>
          </ac:cxnSpMkLst>
        </pc:cxnChg>
      </pc:sldChg>
      <pc:sldChg chg="new del">
        <pc:chgData name="铭杨 李" userId="6dcb8bdce4c30bfd" providerId="LiveId" clId="{900FC300-6B12-45DF-AEC9-39375DE6EA5A}" dt="2024-06-16T08:29:51.615" v="3675" actId="680"/>
        <pc:sldMkLst>
          <pc:docMk/>
          <pc:sldMk cId="1344271367" sldId="393"/>
        </pc:sldMkLst>
      </pc:sldChg>
      <pc:sldChg chg="addSp delSp modSp add mod modShow">
        <pc:chgData name="铭杨 李" userId="6dcb8bdce4c30bfd" providerId="LiveId" clId="{900FC300-6B12-45DF-AEC9-39375DE6EA5A}" dt="2024-06-16T09:09:28.904" v="4139"/>
        <pc:sldMkLst>
          <pc:docMk/>
          <pc:sldMk cId="2668059837" sldId="393"/>
        </pc:sldMkLst>
        <pc:spChg chg="del">
          <ac:chgData name="铭杨 李" userId="6dcb8bdce4c30bfd" providerId="LiveId" clId="{900FC300-6B12-45DF-AEC9-39375DE6EA5A}" dt="2024-06-16T09:09:16.395" v="4125" actId="478"/>
          <ac:spMkLst>
            <pc:docMk/>
            <pc:sldMk cId="2668059837" sldId="393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8:33:45.781" v="3752" actId="693"/>
          <ac:spMkLst>
            <pc:docMk/>
            <pc:sldMk cId="2668059837" sldId="393"/>
            <ac:spMk id="30" creationId="{4989A0BD-3D66-FE96-0585-3311F92F31D8}"/>
          </ac:spMkLst>
        </pc:spChg>
        <pc:spChg chg="add mod">
          <ac:chgData name="铭杨 李" userId="6dcb8bdce4c30bfd" providerId="LiveId" clId="{900FC300-6B12-45DF-AEC9-39375DE6EA5A}" dt="2024-06-16T09:09:17.545" v="4126"/>
          <ac:spMkLst>
            <pc:docMk/>
            <pc:sldMk cId="2668059837" sldId="393"/>
            <ac:spMk id="52" creationId="{76110A32-EBE1-04CF-CC43-CF401487CD55}"/>
          </ac:spMkLst>
        </pc:spChg>
        <pc:spChg chg="add mod">
          <ac:chgData name="铭杨 李" userId="6dcb8bdce4c30bfd" providerId="LiveId" clId="{900FC300-6B12-45DF-AEC9-39375DE6EA5A}" dt="2024-06-16T09:09:28.904" v="4139"/>
          <ac:spMkLst>
            <pc:docMk/>
            <pc:sldMk cId="2668059837" sldId="393"/>
            <ac:spMk id="53" creationId="{7A9807A2-19A8-D484-69D6-FA3A68221FB0}"/>
          </ac:spMkLst>
        </pc:spChg>
      </pc:sldChg>
      <pc:sldChg chg="addSp delSp modSp add mod modShow">
        <pc:chgData name="铭杨 李" userId="6dcb8bdce4c30bfd" providerId="LiveId" clId="{900FC300-6B12-45DF-AEC9-39375DE6EA5A}" dt="2024-06-16T09:10:27.708" v="4169"/>
        <pc:sldMkLst>
          <pc:docMk/>
          <pc:sldMk cId="2214959475" sldId="394"/>
        </pc:sldMkLst>
        <pc:spChg chg="del">
          <ac:chgData name="铭杨 李" userId="6dcb8bdce4c30bfd" providerId="LiveId" clId="{900FC300-6B12-45DF-AEC9-39375DE6EA5A}" dt="2024-06-16T09:09:45.566" v="4140" actId="478"/>
          <ac:spMkLst>
            <pc:docMk/>
            <pc:sldMk cId="2214959475" sldId="394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6T08:34:00.585" v="3754" actId="1076"/>
          <ac:spMkLst>
            <pc:docMk/>
            <pc:sldMk cId="2214959475" sldId="394"/>
            <ac:spMk id="30" creationId="{4989A0BD-3D66-FE96-0585-3311F92F31D8}"/>
          </ac:spMkLst>
        </pc:spChg>
        <pc:spChg chg="add mod">
          <ac:chgData name="铭杨 李" userId="6dcb8bdce4c30bfd" providerId="LiveId" clId="{900FC300-6B12-45DF-AEC9-39375DE6EA5A}" dt="2024-06-16T09:10:27.708" v="4169"/>
          <ac:spMkLst>
            <pc:docMk/>
            <pc:sldMk cId="2214959475" sldId="394"/>
            <ac:spMk id="52" creationId="{63724F4E-B580-E4FB-F844-6AC2510D4BF6}"/>
          </ac:spMkLst>
        </pc:spChg>
        <pc:spChg chg="add mod">
          <ac:chgData name="铭杨 李" userId="6dcb8bdce4c30bfd" providerId="LiveId" clId="{900FC300-6B12-45DF-AEC9-39375DE6EA5A}" dt="2024-06-16T09:10:09.730" v="4145" actId="1076"/>
          <ac:spMkLst>
            <pc:docMk/>
            <pc:sldMk cId="2214959475" sldId="394"/>
            <ac:spMk id="53" creationId="{CB71B3A0-CFDD-8E24-46FF-FC5A0DF58B27}"/>
          </ac:spMkLst>
        </pc:spChg>
      </pc:sldChg>
      <pc:sldChg chg="addSp delSp modSp add mod modShow">
        <pc:chgData name="铭杨 李" userId="6dcb8bdce4c30bfd" providerId="LiveId" clId="{900FC300-6B12-45DF-AEC9-39375DE6EA5A}" dt="2024-06-16T09:11:23.781" v="4217"/>
        <pc:sldMkLst>
          <pc:docMk/>
          <pc:sldMk cId="447875928" sldId="395"/>
        </pc:sldMkLst>
        <pc:spChg chg="del">
          <ac:chgData name="铭杨 李" userId="6dcb8bdce4c30bfd" providerId="LiveId" clId="{900FC300-6B12-45DF-AEC9-39375DE6EA5A}" dt="2024-06-16T09:10:39.635" v="4170" actId="478"/>
          <ac:spMkLst>
            <pc:docMk/>
            <pc:sldMk cId="447875928" sldId="395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6T08:34:12.384" v="3756" actId="478"/>
          <ac:spMkLst>
            <pc:docMk/>
            <pc:sldMk cId="447875928" sldId="395"/>
            <ac:spMk id="23" creationId="{B3D110C4-F769-9571-0BFC-DA2B26F50EF0}"/>
          </ac:spMkLst>
        </pc:spChg>
        <pc:spChg chg="mod">
          <ac:chgData name="铭杨 李" userId="6dcb8bdce4c30bfd" providerId="LiveId" clId="{900FC300-6B12-45DF-AEC9-39375DE6EA5A}" dt="2024-06-16T08:34:19.500" v="3757" actId="1076"/>
          <ac:spMkLst>
            <pc:docMk/>
            <pc:sldMk cId="447875928" sldId="395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6T08:35:07.343" v="3762" actId="1076"/>
          <ac:spMkLst>
            <pc:docMk/>
            <pc:sldMk cId="447875928" sldId="395"/>
            <ac:spMk id="30" creationId="{4989A0BD-3D66-FE96-0585-3311F92F31D8}"/>
          </ac:spMkLst>
        </pc:spChg>
        <pc:spChg chg="add mod">
          <ac:chgData name="铭杨 李" userId="6dcb8bdce4c30bfd" providerId="LiveId" clId="{900FC300-6B12-45DF-AEC9-39375DE6EA5A}" dt="2024-06-16T08:34:56.342" v="3760" actId="962"/>
          <ac:spMkLst>
            <pc:docMk/>
            <pc:sldMk cId="447875928" sldId="395"/>
            <ac:spMk id="52" creationId="{A6704402-B89B-A77D-E838-9EF215B5270A}"/>
          </ac:spMkLst>
        </pc:spChg>
        <pc:spChg chg="add mod">
          <ac:chgData name="铭杨 李" userId="6dcb8bdce4c30bfd" providerId="LiveId" clId="{900FC300-6B12-45DF-AEC9-39375DE6EA5A}" dt="2024-06-16T09:10:49.908" v="4173" actId="1076"/>
          <ac:spMkLst>
            <pc:docMk/>
            <pc:sldMk cId="447875928" sldId="395"/>
            <ac:spMk id="53" creationId="{C19F8830-AAF6-A9AD-41B2-2A69DE898827}"/>
          </ac:spMkLst>
        </pc:spChg>
        <pc:spChg chg="add mod">
          <ac:chgData name="铭杨 李" userId="6dcb8bdce4c30bfd" providerId="LiveId" clId="{900FC300-6B12-45DF-AEC9-39375DE6EA5A}" dt="2024-06-16T09:11:23.781" v="4217"/>
          <ac:spMkLst>
            <pc:docMk/>
            <pc:sldMk cId="447875928" sldId="395"/>
            <ac:spMk id="54" creationId="{8E4128C7-3D88-1CAA-7988-EDB91A48298C}"/>
          </ac:spMkLst>
        </pc:spChg>
      </pc:sldChg>
      <pc:sldChg chg="addSp delSp modSp add mod modShow">
        <pc:chgData name="铭杨 李" userId="6dcb8bdce4c30bfd" providerId="LiveId" clId="{900FC300-6B12-45DF-AEC9-39375DE6EA5A}" dt="2024-06-16T09:11:58.062" v="4230" actId="20577"/>
        <pc:sldMkLst>
          <pc:docMk/>
          <pc:sldMk cId="3670324404" sldId="396"/>
        </pc:sldMkLst>
        <pc:spChg chg="del">
          <ac:chgData name="铭杨 李" userId="6dcb8bdce4c30bfd" providerId="LiveId" clId="{900FC300-6B12-45DF-AEC9-39375DE6EA5A}" dt="2024-06-16T08:35:20.640" v="3766" actId="478"/>
          <ac:spMkLst>
            <pc:docMk/>
            <pc:sldMk cId="3670324404" sldId="396"/>
            <ac:spMk id="4" creationId="{0FFFF92B-218C-56B7-20A7-DE3929CB4FC1}"/>
          </ac:spMkLst>
        </pc:spChg>
        <pc:spChg chg="mod">
          <ac:chgData name="铭杨 李" userId="6dcb8bdce4c30bfd" providerId="LiveId" clId="{900FC300-6B12-45DF-AEC9-39375DE6EA5A}" dt="2024-06-16T08:35:38.120" v="3772" actId="108"/>
          <ac:spMkLst>
            <pc:docMk/>
            <pc:sldMk cId="3670324404" sldId="396"/>
            <ac:spMk id="17" creationId="{7F392423-0EB6-EC8F-C48F-C3D97C23A276}"/>
          </ac:spMkLst>
        </pc:spChg>
        <pc:spChg chg="del">
          <ac:chgData name="铭杨 李" userId="6dcb8bdce4c30bfd" providerId="LiveId" clId="{900FC300-6B12-45DF-AEC9-39375DE6EA5A}" dt="2024-06-16T09:11:32.782" v="4218" actId="478"/>
          <ac:spMkLst>
            <pc:docMk/>
            <pc:sldMk cId="3670324404" sldId="396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9:11:58.062" v="4230" actId="20577"/>
          <ac:spMkLst>
            <pc:docMk/>
            <pc:sldMk cId="3670324404" sldId="396"/>
            <ac:spMk id="23" creationId="{6C19DC9C-3548-C320-6651-6570E6B6259A}"/>
          </ac:spMkLst>
        </pc:spChg>
        <pc:spChg chg="del mod">
          <ac:chgData name="铭杨 李" userId="6dcb8bdce4c30bfd" providerId="LiveId" clId="{900FC300-6B12-45DF-AEC9-39375DE6EA5A}" dt="2024-06-16T08:35:27.408" v="3770" actId="478"/>
          <ac:spMkLst>
            <pc:docMk/>
            <pc:sldMk cId="3670324404" sldId="396"/>
            <ac:spMk id="30" creationId="{4989A0BD-3D66-FE96-0585-3311F92F31D8}"/>
          </ac:spMkLst>
        </pc:spChg>
        <pc:spChg chg="mod">
          <ac:chgData name="铭杨 李" userId="6dcb8bdce4c30bfd" providerId="LiveId" clId="{900FC300-6B12-45DF-AEC9-39375DE6EA5A}" dt="2024-06-16T08:35:33.332" v="3771" actId="1076"/>
          <ac:spMkLst>
            <pc:docMk/>
            <pc:sldMk cId="3670324404" sldId="396"/>
            <ac:spMk id="32" creationId="{5096006D-6FFA-8BFE-5CEB-7D6F68C25A2C}"/>
          </ac:spMkLst>
        </pc:spChg>
        <pc:spChg chg="del">
          <ac:chgData name="铭杨 李" userId="6dcb8bdce4c30bfd" providerId="LiveId" clId="{900FC300-6B12-45DF-AEC9-39375DE6EA5A}" dt="2024-06-16T08:36:00.417" v="3773" actId="478"/>
          <ac:spMkLst>
            <pc:docMk/>
            <pc:sldMk cId="3670324404" sldId="396"/>
            <ac:spMk id="35" creationId="{F888E22B-9F22-F254-E932-DAF93D9BC338}"/>
          </ac:spMkLst>
        </pc:spChg>
        <pc:spChg chg="del">
          <ac:chgData name="铭杨 李" userId="6dcb8bdce4c30bfd" providerId="LiveId" clId="{900FC300-6B12-45DF-AEC9-39375DE6EA5A}" dt="2024-06-16T08:35:19.871" v="3765" actId="478"/>
          <ac:spMkLst>
            <pc:docMk/>
            <pc:sldMk cId="3670324404" sldId="396"/>
            <ac:spMk id="52" creationId="{A6704402-B89B-A77D-E838-9EF215B5270A}"/>
          </ac:spMkLst>
        </pc:spChg>
        <pc:spChg chg="add mod">
          <ac:chgData name="铭杨 李" userId="6dcb8bdce4c30bfd" providerId="LiveId" clId="{900FC300-6B12-45DF-AEC9-39375DE6EA5A}" dt="2024-06-16T09:11:52.632" v="4225" actId="1076"/>
          <ac:spMkLst>
            <pc:docMk/>
            <pc:sldMk cId="3670324404" sldId="396"/>
            <ac:spMk id="53" creationId="{6D9F12DB-D42A-A92F-7753-F243BD6EA708}"/>
          </ac:spMkLst>
        </pc:spChg>
        <pc:spChg chg="add mod">
          <ac:chgData name="铭杨 李" userId="6dcb8bdce4c30bfd" providerId="LiveId" clId="{900FC300-6B12-45DF-AEC9-39375DE6EA5A}" dt="2024-06-16T09:11:45.072" v="4223" actId="571"/>
          <ac:spMkLst>
            <pc:docMk/>
            <pc:sldMk cId="3670324404" sldId="396"/>
            <ac:spMk id="54" creationId="{AC036520-2650-4D8A-53E9-0D6AEEF38269}"/>
          </ac:spMkLst>
        </pc:spChg>
        <pc:spChg chg="mod">
          <ac:chgData name="铭杨 李" userId="6dcb8bdce4c30bfd" providerId="LiveId" clId="{900FC300-6B12-45DF-AEC9-39375DE6EA5A}" dt="2024-06-16T08:36:04.203" v="3774" actId="1076"/>
          <ac:spMkLst>
            <pc:docMk/>
            <pc:sldMk cId="3670324404" sldId="396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8:35:22.355" v="3767" actId="478"/>
          <ac:cxnSpMkLst>
            <pc:docMk/>
            <pc:sldMk cId="3670324404" sldId="396"/>
            <ac:cxnSpMk id="19" creationId="{192A7D3C-1251-8AD1-97CA-2BEBB6FB255F}"/>
          </ac:cxnSpMkLst>
        </pc:cxnChg>
      </pc:sldChg>
      <pc:sldChg chg="addSp delSp modSp add mod modShow">
        <pc:chgData name="铭杨 李" userId="6dcb8bdce4c30bfd" providerId="LiveId" clId="{900FC300-6B12-45DF-AEC9-39375DE6EA5A}" dt="2024-06-16T09:12:41.742" v="4255"/>
        <pc:sldMkLst>
          <pc:docMk/>
          <pc:sldMk cId="4062643194" sldId="397"/>
        </pc:sldMkLst>
        <pc:spChg chg="add mod">
          <ac:chgData name="铭杨 李" userId="6dcb8bdce4c30bfd" providerId="LiveId" clId="{900FC300-6B12-45DF-AEC9-39375DE6EA5A}" dt="2024-06-16T08:36:22.587" v="3778" actId="1076"/>
          <ac:spMkLst>
            <pc:docMk/>
            <pc:sldMk cId="4062643194" sldId="397"/>
            <ac:spMk id="4" creationId="{EFEA7DCD-AC96-592C-AF44-41475DDE5266}"/>
          </ac:spMkLst>
        </pc:spChg>
        <pc:spChg chg="add mod">
          <ac:chgData name="铭杨 李" userId="6dcb8bdce4c30bfd" providerId="LiveId" clId="{900FC300-6B12-45DF-AEC9-39375DE6EA5A}" dt="2024-06-16T09:12:22.012" v="4233" actId="1076"/>
          <ac:spMkLst>
            <pc:docMk/>
            <pc:sldMk cId="4062643194" sldId="397"/>
            <ac:spMk id="19" creationId="{D524D2B3-3E54-7499-244B-1C796CCDA34D}"/>
          </ac:spMkLst>
        </pc:spChg>
        <pc:spChg chg="del">
          <ac:chgData name="铭杨 李" userId="6dcb8bdce4c30bfd" providerId="LiveId" clId="{900FC300-6B12-45DF-AEC9-39375DE6EA5A}" dt="2024-06-16T09:12:08.109" v="4231" actId="478"/>
          <ac:spMkLst>
            <pc:docMk/>
            <pc:sldMk cId="4062643194" sldId="397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9:12:41.742" v="4255"/>
          <ac:spMkLst>
            <pc:docMk/>
            <pc:sldMk cId="4062643194" sldId="397"/>
            <ac:spMk id="23" creationId="{9FB68345-1C0D-B222-E331-3065CEC4380A}"/>
          </ac:spMkLst>
        </pc:spChg>
      </pc:sldChg>
      <pc:sldChg chg="addSp delSp modSp add mod modShow">
        <pc:chgData name="铭杨 李" userId="6dcb8bdce4c30bfd" providerId="LiveId" clId="{900FC300-6B12-45DF-AEC9-39375DE6EA5A}" dt="2024-06-16T09:17:09.494" v="4370" actId="20577"/>
        <pc:sldMkLst>
          <pc:docMk/>
          <pc:sldMk cId="1913413973" sldId="398"/>
        </pc:sldMkLst>
        <pc:spChg chg="del">
          <ac:chgData name="铭杨 李" userId="6dcb8bdce4c30bfd" providerId="LiveId" clId="{900FC300-6B12-45DF-AEC9-39375DE6EA5A}" dt="2024-06-16T08:40:02.567" v="3821" actId="478"/>
          <ac:spMkLst>
            <pc:docMk/>
            <pc:sldMk cId="1913413973" sldId="398"/>
            <ac:spMk id="4" creationId="{EFEA7DCD-AC96-592C-AF44-41475DDE5266}"/>
          </ac:spMkLst>
        </pc:spChg>
        <pc:spChg chg="mod">
          <ac:chgData name="铭杨 李" userId="6dcb8bdce4c30bfd" providerId="LiveId" clId="{900FC300-6B12-45DF-AEC9-39375DE6EA5A}" dt="2024-06-16T08:36:49.875" v="3781" actId="108"/>
          <ac:spMkLst>
            <pc:docMk/>
            <pc:sldMk cId="1913413973" sldId="398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6T08:36:55.088" v="3782" actId="108"/>
          <ac:spMkLst>
            <pc:docMk/>
            <pc:sldMk cId="1913413973" sldId="398"/>
            <ac:spMk id="10" creationId="{150855AD-EA62-0117-E159-CD25F61D0999}"/>
          </ac:spMkLst>
        </pc:spChg>
        <pc:spChg chg="del">
          <ac:chgData name="铭杨 李" userId="6dcb8bdce4c30bfd" providerId="LiveId" clId="{900FC300-6B12-45DF-AEC9-39375DE6EA5A}" dt="2024-06-16T08:40:01.036" v="3820" actId="478"/>
          <ac:spMkLst>
            <pc:docMk/>
            <pc:sldMk cId="1913413973" sldId="398"/>
            <ac:spMk id="17" creationId="{7F392423-0EB6-EC8F-C48F-C3D97C23A276}"/>
          </ac:spMkLst>
        </pc:spChg>
        <pc:spChg chg="add mod">
          <ac:chgData name="铭杨 李" userId="6dcb8bdce4c30bfd" providerId="LiveId" clId="{900FC300-6B12-45DF-AEC9-39375DE6EA5A}" dt="2024-06-16T08:40:03.357" v="3822"/>
          <ac:spMkLst>
            <pc:docMk/>
            <pc:sldMk cId="1913413973" sldId="398"/>
            <ac:spMk id="19" creationId="{41AB1145-E887-99E8-EFCC-EF9DC88B0136}"/>
          </ac:spMkLst>
        </pc:spChg>
        <pc:spChg chg="del">
          <ac:chgData name="铭杨 李" userId="6dcb8bdce4c30bfd" providerId="LiveId" clId="{900FC300-6B12-45DF-AEC9-39375DE6EA5A}" dt="2024-06-16T09:15:57.009" v="4348" actId="478"/>
          <ac:spMkLst>
            <pc:docMk/>
            <pc:sldMk cId="1913413973" sldId="398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6T08:36:45.158" v="3780" actId="108"/>
          <ac:spMkLst>
            <pc:docMk/>
            <pc:sldMk cId="1913413973" sldId="398"/>
            <ac:spMk id="21" creationId="{45FF8D7A-C777-831C-A56D-B06CD6D864C3}"/>
          </ac:spMkLst>
        </pc:spChg>
        <pc:spChg chg="add mod">
          <ac:chgData name="铭杨 李" userId="6dcb8bdce4c30bfd" providerId="LiveId" clId="{900FC300-6B12-45DF-AEC9-39375DE6EA5A}" dt="2024-06-16T08:40:03.357" v="3822"/>
          <ac:spMkLst>
            <pc:docMk/>
            <pc:sldMk cId="1913413973" sldId="398"/>
            <ac:spMk id="23" creationId="{8F4642F9-E6B9-4F11-8833-505D9480BA1E}"/>
          </ac:spMkLst>
        </pc:spChg>
        <pc:spChg chg="add mod">
          <ac:chgData name="铭杨 李" userId="6dcb8bdce4c30bfd" providerId="LiveId" clId="{900FC300-6B12-45DF-AEC9-39375DE6EA5A}" dt="2024-06-16T08:40:03.357" v="3822"/>
          <ac:spMkLst>
            <pc:docMk/>
            <pc:sldMk cId="1913413973" sldId="398"/>
            <ac:spMk id="30" creationId="{7BF530C4-408A-4C2D-4AC4-96121D3DA74D}"/>
          </ac:spMkLst>
        </pc:spChg>
        <pc:spChg chg="del">
          <ac:chgData name="铭杨 李" userId="6dcb8bdce4c30bfd" providerId="LiveId" clId="{900FC300-6B12-45DF-AEC9-39375DE6EA5A}" dt="2024-06-16T08:40:00.528" v="3819" actId="478"/>
          <ac:spMkLst>
            <pc:docMk/>
            <pc:sldMk cId="1913413973" sldId="398"/>
            <ac:spMk id="32" creationId="{5096006D-6FFA-8BFE-5CEB-7D6F68C25A2C}"/>
          </ac:spMkLst>
        </pc:spChg>
        <pc:spChg chg="add mod">
          <ac:chgData name="铭杨 李" userId="6dcb8bdce4c30bfd" providerId="LiveId" clId="{900FC300-6B12-45DF-AEC9-39375DE6EA5A}" dt="2024-06-16T09:15:47.727" v="4347"/>
          <ac:spMkLst>
            <pc:docMk/>
            <pc:sldMk cId="1913413973" sldId="398"/>
            <ac:spMk id="35" creationId="{255203DD-D81B-3699-0E95-CCF30CB90613}"/>
          </ac:spMkLst>
        </pc:spChg>
        <pc:spChg chg="add mod">
          <ac:chgData name="铭杨 李" userId="6dcb8bdce4c30bfd" providerId="LiveId" clId="{900FC300-6B12-45DF-AEC9-39375DE6EA5A}" dt="2024-06-16T09:15:47.727" v="4347"/>
          <ac:spMkLst>
            <pc:docMk/>
            <pc:sldMk cId="1913413973" sldId="398"/>
            <ac:spMk id="52" creationId="{5D597F23-03BA-A0D1-050B-B0D78FD89035}"/>
          </ac:spMkLst>
        </pc:spChg>
        <pc:spChg chg="add mod">
          <ac:chgData name="铭杨 李" userId="6dcb8bdce4c30bfd" providerId="LiveId" clId="{900FC300-6B12-45DF-AEC9-39375DE6EA5A}" dt="2024-06-16T09:15:47.727" v="4347"/>
          <ac:spMkLst>
            <pc:docMk/>
            <pc:sldMk cId="1913413973" sldId="398"/>
            <ac:spMk id="53" creationId="{8A0DD058-E8C9-4743-108C-0F1F6AB2054D}"/>
          </ac:spMkLst>
        </pc:spChg>
        <pc:spChg chg="add mod">
          <ac:chgData name="铭杨 李" userId="6dcb8bdce4c30bfd" providerId="LiveId" clId="{900FC300-6B12-45DF-AEC9-39375DE6EA5A}" dt="2024-06-16T09:16:12.082" v="4352" actId="1076"/>
          <ac:spMkLst>
            <pc:docMk/>
            <pc:sldMk cId="1913413973" sldId="398"/>
            <ac:spMk id="54" creationId="{39EFE26C-9511-9E65-9D39-C05DBF30CA85}"/>
          </ac:spMkLst>
        </pc:spChg>
        <pc:spChg chg="add mod">
          <ac:chgData name="铭杨 李" userId="6dcb8bdce4c30bfd" providerId="LiveId" clId="{900FC300-6B12-45DF-AEC9-39375DE6EA5A}" dt="2024-06-16T09:17:09.494" v="4370" actId="20577"/>
          <ac:spMkLst>
            <pc:docMk/>
            <pc:sldMk cId="1913413973" sldId="398"/>
            <ac:spMk id="55" creationId="{806D98A6-29F4-334F-F62F-A85584930F09}"/>
          </ac:spMkLst>
        </pc:spChg>
      </pc:sldChg>
      <pc:sldChg chg="addSp delSp modSp add mod modShow">
        <pc:chgData name="铭杨 李" userId="6dcb8bdce4c30bfd" providerId="LiveId" clId="{900FC300-6B12-45DF-AEC9-39375DE6EA5A}" dt="2024-06-16T09:17:22.056" v="4384"/>
        <pc:sldMkLst>
          <pc:docMk/>
          <pc:sldMk cId="1963618403" sldId="399"/>
        </pc:sldMkLst>
        <pc:spChg chg="del">
          <ac:chgData name="铭杨 李" userId="6dcb8bdce4c30bfd" providerId="LiveId" clId="{900FC300-6B12-45DF-AEC9-39375DE6EA5A}" dt="2024-06-16T08:37:36.152" v="3787" actId="478"/>
          <ac:spMkLst>
            <pc:docMk/>
            <pc:sldMk cId="1963618403" sldId="399"/>
            <ac:spMk id="4" creationId="{EFEA7DCD-AC96-592C-AF44-41475DDE5266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10" creationId="{150855AD-EA62-0117-E159-CD25F61D0999}"/>
          </ac:spMkLst>
        </pc:spChg>
        <pc:spChg chg="del mod">
          <ac:chgData name="铭杨 李" userId="6dcb8bdce4c30bfd" providerId="LiveId" clId="{900FC300-6B12-45DF-AEC9-39375DE6EA5A}" dt="2024-06-16T08:40:21.918" v="3824" actId="478"/>
          <ac:spMkLst>
            <pc:docMk/>
            <pc:sldMk cId="1963618403" sldId="399"/>
            <ac:spMk id="17" creationId="{7F392423-0EB6-EC8F-C48F-C3D97C23A276}"/>
          </ac:spMkLst>
        </pc:spChg>
        <pc:spChg chg="del">
          <ac:chgData name="铭杨 李" userId="6dcb8bdce4c30bfd" providerId="LiveId" clId="{900FC300-6B12-45DF-AEC9-39375DE6EA5A}" dt="2024-06-16T09:16:42.800" v="4365" actId="478"/>
          <ac:spMkLst>
            <pc:docMk/>
            <pc:sldMk cId="1963618403" sldId="399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21" creationId="{45FF8D7A-C777-831C-A56D-B06CD6D864C3}"/>
          </ac:spMkLst>
        </pc:spChg>
        <pc:spChg chg="add mod topLvl">
          <ac:chgData name="铭杨 李" userId="6dcb8bdce4c30bfd" providerId="LiveId" clId="{900FC300-6B12-45DF-AEC9-39375DE6EA5A}" dt="2024-06-16T08:43:07.907" v="3851" actId="165"/>
          <ac:spMkLst>
            <pc:docMk/>
            <pc:sldMk cId="1963618403" sldId="399"/>
            <ac:spMk id="23" creationId="{4382793D-2B4C-B572-BD4F-178B5B56BC96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26" creationId="{D0AB5BE5-3449-9112-3EC4-1857AB6A988C}"/>
          </ac:spMkLst>
        </pc:spChg>
        <pc:spChg chg="add mod topLvl">
          <ac:chgData name="铭杨 李" userId="6dcb8bdce4c30bfd" providerId="LiveId" clId="{900FC300-6B12-45DF-AEC9-39375DE6EA5A}" dt="2024-06-16T08:43:07.907" v="3851" actId="165"/>
          <ac:spMkLst>
            <pc:docMk/>
            <pc:sldMk cId="1963618403" sldId="399"/>
            <ac:spMk id="30" creationId="{FF48B574-A61B-71B3-DB9D-CA2CBFA79E9B}"/>
          </ac:spMkLst>
        </pc:spChg>
        <pc:spChg chg="del mod">
          <ac:chgData name="铭杨 李" userId="6dcb8bdce4c30bfd" providerId="LiveId" clId="{900FC300-6B12-45DF-AEC9-39375DE6EA5A}" dt="2024-06-16T08:40:21.918" v="3824" actId="478"/>
          <ac:spMkLst>
            <pc:docMk/>
            <pc:sldMk cId="1963618403" sldId="399"/>
            <ac:spMk id="32" creationId="{5096006D-6FFA-8BFE-5CEB-7D6F68C25A2C}"/>
          </ac:spMkLst>
        </pc:spChg>
        <pc:spChg chg="mod">
          <ac:chgData name="铭杨 李" userId="6dcb8bdce4c30bfd" providerId="LiveId" clId="{900FC300-6B12-45DF-AEC9-39375DE6EA5A}" dt="2024-06-16T08:40:56.609" v="3828" actId="1076"/>
          <ac:spMkLst>
            <pc:docMk/>
            <pc:sldMk cId="1963618403" sldId="399"/>
            <ac:spMk id="33" creationId="{57B0B672-0E2A-D5C8-EEF6-F5C4FB1DB7AC}"/>
          </ac:spMkLst>
        </pc:spChg>
        <pc:spChg chg="add mod topLvl">
          <ac:chgData name="铭杨 李" userId="6dcb8bdce4c30bfd" providerId="LiveId" clId="{900FC300-6B12-45DF-AEC9-39375DE6EA5A}" dt="2024-06-16T08:43:07.907" v="3851" actId="165"/>
          <ac:spMkLst>
            <pc:docMk/>
            <pc:sldMk cId="1963618403" sldId="399"/>
            <ac:spMk id="35" creationId="{1ECCD1A5-FC84-5844-8A0F-3978115CC86A}"/>
          </ac:spMkLst>
        </pc:spChg>
        <pc:spChg chg="add mod">
          <ac:chgData name="铭杨 李" userId="6dcb8bdce4c30bfd" providerId="LiveId" clId="{900FC300-6B12-45DF-AEC9-39375DE6EA5A}" dt="2024-06-16T09:16:40.551" v="4364"/>
          <ac:spMkLst>
            <pc:docMk/>
            <pc:sldMk cId="1963618403" sldId="399"/>
            <ac:spMk id="53" creationId="{CA7EB0AD-B320-CB56-D5A9-DB0D5051067C}"/>
          </ac:spMkLst>
        </pc:spChg>
        <pc:spChg chg="add mod">
          <ac:chgData name="铭杨 李" userId="6dcb8bdce4c30bfd" providerId="LiveId" clId="{900FC300-6B12-45DF-AEC9-39375DE6EA5A}" dt="2024-06-16T09:16:40.551" v="4364"/>
          <ac:spMkLst>
            <pc:docMk/>
            <pc:sldMk cId="1963618403" sldId="399"/>
            <ac:spMk id="54" creationId="{D02EAFD8-F1BE-D63C-523E-2F789C5D3E30}"/>
          </ac:spMkLst>
        </pc:spChg>
        <pc:spChg chg="add mod">
          <ac:chgData name="铭杨 李" userId="6dcb8bdce4c30bfd" providerId="LiveId" clId="{900FC300-6B12-45DF-AEC9-39375DE6EA5A}" dt="2024-06-16T09:17:22.056" v="4384"/>
          <ac:spMkLst>
            <pc:docMk/>
            <pc:sldMk cId="1963618403" sldId="399"/>
            <ac:spMk id="55" creationId="{607B191F-9F73-7361-5C6A-B31D2680A853}"/>
          </ac:spMkLst>
        </pc:spChg>
        <pc:spChg chg="add mod">
          <ac:chgData name="铭杨 李" userId="6dcb8bdce4c30bfd" providerId="LiveId" clId="{900FC300-6B12-45DF-AEC9-39375DE6EA5A}" dt="2024-06-16T09:17:03.215" v="4369" actId="20577"/>
          <ac:spMkLst>
            <pc:docMk/>
            <pc:sldMk cId="1963618403" sldId="399"/>
            <ac:spMk id="57" creationId="{B7646513-C716-65C8-E543-211E4ABB6D58}"/>
          </ac:spMkLst>
        </pc:spChg>
        <pc:grpChg chg="add del mod">
          <ac:chgData name="铭杨 李" userId="6dcb8bdce4c30bfd" providerId="LiveId" clId="{900FC300-6B12-45DF-AEC9-39375DE6EA5A}" dt="2024-06-16T08:43:07.907" v="3851" actId="165"/>
          <ac:grpSpMkLst>
            <pc:docMk/>
            <pc:sldMk cId="1963618403" sldId="399"/>
            <ac:grpSpMk id="52" creationId="{CE1BD7B7-96D2-9969-5608-A8EA722374DF}"/>
          </ac:grpSpMkLst>
        </pc:grpChg>
        <pc:cxnChg chg="mod">
          <ac:chgData name="铭杨 李" userId="6dcb8bdce4c30bfd" providerId="LiveId" clId="{900FC300-6B12-45DF-AEC9-39375DE6EA5A}" dt="2024-06-16T08:40:56.609" v="3828" actId="1076"/>
          <ac:cxnSpMkLst>
            <pc:docMk/>
            <pc:sldMk cId="1963618403" sldId="399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6T08:40:56.609" v="3828" actId="1076"/>
          <ac:cxnSpMkLst>
            <pc:docMk/>
            <pc:sldMk cId="1963618403" sldId="399"/>
            <ac:cxnSpMk id="12" creationId="{37066EC7-7278-94A9-4416-C09C2E9BB8FA}"/>
          </ac:cxnSpMkLst>
        </pc:cxnChg>
        <pc:cxnChg chg="mod">
          <ac:chgData name="铭杨 李" userId="6dcb8bdce4c30bfd" providerId="LiveId" clId="{900FC300-6B12-45DF-AEC9-39375DE6EA5A}" dt="2024-06-16T08:40:56.609" v="3828" actId="1076"/>
          <ac:cxnSpMkLst>
            <pc:docMk/>
            <pc:sldMk cId="1963618403" sldId="399"/>
            <ac:cxnSpMk id="28" creationId="{B1EEDC5D-CD71-C22F-50F4-25BADC8F5C84}"/>
          </ac:cxnSpMkLst>
        </pc:cxnChg>
      </pc:sldChg>
      <pc:sldChg chg="modSp add del mod">
        <pc:chgData name="铭杨 李" userId="6dcb8bdce4c30bfd" providerId="LiveId" clId="{900FC300-6B12-45DF-AEC9-39375DE6EA5A}" dt="2024-06-16T08:41:00.069" v="3830" actId="47"/>
        <pc:sldMkLst>
          <pc:docMk/>
          <pc:sldMk cId="271606828" sldId="400"/>
        </pc:sldMkLst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17" creationId="{7F392423-0EB6-EC8F-C48F-C3D97C23A276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21" creationId="{45FF8D7A-C777-831C-A56D-B06CD6D864C3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26" creationId="{D0AB5BE5-3449-9112-3EC4-1857AB6A988C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32" creationId="{5096006D-6FFA-8BFE-5CEB-7D6F68C25A2C}"/>
          </ac:spMkLst>
        </pc:spChg>
        <pc:spChg chg="mod">
          <ac:chgData name="铭杨 李" userId="6dcb8bdce4c30bfd" providerId="LiveId" clId="{900FC300-6B12-45DF-AEC9-39375DE6EA5A}" dt="2024-06-16T08:37:44.259" v="3789" actId="1076"/>
          <ac:spMkLst>
            <pc:docMk/>
            <pc:sldMk cId="271606828" sldId="400"/>
            <ac:spMk id="33" creationId="{57B0B672-0E2A-D5C8-EEF6-F5C4FB1DB7AC}"/>
          </ac:spMkLst>
        </pc:spChg>
        <pc:cxnChg chg="mod">
          <ac:chgData name="铭杨 李" userId="6dcb8bdce4c30bfd" providerId="LiveId" clId="{900FC300-6B12-45DF-AEC9-39375DE6EA5A}" dt="2024-06-16T08:37:44.259" v="3789" actId="1076"/>
          <ac:cxnSpMkLst>
            <pc:docMk/>
            <pc:sldMk cId="271606828" sldId="400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6T08:37:44.259" v="3789" actId="1076"/>
          <ac:cxnSpMkLst>
            <pc:docMk/>
            <pc:sldMk cId="271606828" sldId="400"/>
            <ac:cxnSpMk id="12" creationId="{37066EC7-7278-94A9-4416-C09C2E9BB8FA}"/>
          </ac:cxnSpMkLst>
        </pc:cxnChg>
        <pc:cxnChg chg="mod">
          <ac:chgData name="铭杨 李" userId="6dcb8bdce4c30bfd" providerId="LiveId" clId="{900FC300-6B12-45DF-AEC9-39375DE6EA5A}" dt="2024-06-16T08:37:44.259" v="3789" actId="1076"/>
          <ac:cxnSpMkLst>
            <pc:docMk/>
            <pc:sldMk cId="271606828" sldId="400"/>
            <ac:cxnSpMk id="28" creationId="{B1EEDC5D-CD71-C22F-50F4-25BADC8F5C84}"/>
          </ac:cxnSpMkLst>
        </pc:cxnChg>
      </pc:sldChg>
      <pc:sldChg chg="addSp delSp modSp add mod modShow">
        <pc:chgData name="铭杨 李" userId="6dcb8bdce4c30bfd" providerId="LiveId" clId="{900FC300-6B12-45DF-AEC9-39375DE6EA5A}" dt="2024-06-16T09:15:41.285" v="4346" actId="1076"/>
        <pc:sldMkLst>
          <pc:docMk/>
          <pc:sldMk cId="603765049" sldId="401"/>
        </pc:sldMkLst>
        <pc:spChg chg="del mod">
          <ac:chgData name="铭杨 李" userId="6dcb8bdce4c30bfd" providerId="LiveId" clId="{900FC300-6B12-45DF-AEC9-39375DE6EA5A}" dt="2024-06-16T08:39:50.997" v="3818" actId="478"/>
          <ac:spMkLst>
            <pc:docMk/>
            <pc:sldMk cId="603765049" sldId="401"/>
            <ac:spMk id="4" creationId="{EFEA7DCD-AC96-592C-AF44-41475DDE5266}"/>
          </ac:spMkLst>
        </pc:spChg>
        <pc:spChg chg="mod">
          <ac:chgData name="铭杨 李" userId="6dcb8bdce4c30bfd" providerId="LiveId" clId="{900FC300-6B12-45DF-AEC9-39375DE6EA5A}" dt="2024-06-16T08:39:05.982" v="3801" actId="207"/>
          <ac:spMkLst>
            <pc:docMk/>
            <pc:sldMk cId="603765049" sldId="401"/>
            <ac:spMk id="17" creationId="{7F392423-0EB6-EC8F-C48F-C3D97C23A276}"/>
          </ac:spMkLst>
        </pc:spChg>
        <pc:spChg chg="add mod">
          <ac:chgData name="铭杨 李" userId="6dcb8bdce4c30bfd" providerId="LiveId" clId="{900FC300-6B12-45DF-AEC9-39375DE6EA5A}" dt="2024-06-16T08:39:46.271" v="3816" actId="1076"/>
          <ac:spMkLst>
            <pc:docMk/>
            <pc:sldMk cId="603765049" sldId="401"/>
            <ac:spMk id="19" creationId="{5991443E-9042-762F-32C5-7CAFC4DE7EF5}"/>
          </ac:spMkLst>
        </pc:spChg>
        <pc:spChg chg="del">
          <ac:chgData name="铭杨 李" userId="6dcb8bdce4c30bfd" providerId="LiveId" clId="{900FC300-6B12-45DF-AEC9-39375DE6EA5A}" dt="2024-06-16T09:12:58.325" v="4257" actId="478"/>
          <ac:spMkLst>
            <pc:docMk/>
            <pc:sldMk cId="603765049" sldId="401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9:12:56.048" v="4256"/>
          <ac:spMkLst>
            <pc:docMk/>
            <pc:sldMk cId="603765049" sldId="401"/>
            <ac:spMk id="23" creationId="{C443B44C-3EBB-B946-AC73-31BC03CB2FEB}"/>
          </ac:spMkLst>
        </pc:spChg>
        <pc:spChg chg="add mod">
          <ac:chgData name="铭杨 李" userId="6dcb8bdce4c30bfd" providerId="LiveId" clId="{900FC300-6B12-45DF-AEC9-39375DE6EA5A}" dt="2024-06-16T09:12:56.048" v="4256"/>
          <ac:spMkLst>
            <pc:docMk/>
            <pc:sldMk cId="603765049" sldId="401"/>
            <ac:spMk id="30" creationId="{05C1FE6E-40A4-54EA-DF69-8E2F1DF15C54}"/>
          </ac:spMkLst>
        </pc:spChg>
        <pc:spChg chg="mod">
          <ac:chgData name="铭杨 李" userId="6dcb8bdce4c30bfd" providerId="LiveId" clId="{900FC300-6B12-45DF-AEC9-39375DE6EA5A}" dt="2024-06-16T08:39:24.956" v="3812" actId="1076"/>
          <ac:spMkLst>
            <pc:docMk/>
            <pc:sldMk cId="603765049" sldId="401"/>
            <ac:spMk id="32" creationId="{5096006D-6FFA-8BFE-5CEB-7D6F68C25A2C}"/>
          </ac:spMkLst>
        </pc:spChg>
        <pc:spChg chg="add mod">
          <ac:chgData name="铭杨 李" userId="6dcb8bdce4c30bfd" providerId="LiveId" clId="{900FC300-6B12-45DF-AEC9-39375DE6EA5A}" dt="2024-06-16T09:13:58.310" v="4312"/>
          <ac:spMkLst>
            <pc:docMk/>
            <pc:sldMk cId="603765049" sldId="401"/>
            <ac:spMk id="35" creationId="{B397EA56-6D56-9EA8-C259-B9AA81CFF34F}"/>
          </ac:spMkLst>
        </pc:spChg>
        <pc:spChg chg="add mod">
          <ac:chgData name="铭杨 李" userId="6dcb8bdce4c30bfd" providerId="LiveId" clId="{900FC300-6B12-45DF-AEC9-39375DE6EA5A}" dt="2024-06-16T09:13:10.672" v="4260" actId="1076"/>
          <ac:spMkLst>
            <pc:docMk/>
            <pc:sldMk cId="603765049" sldId="401"/>
            <ac:spMk id="52" creationId="{63C7FB5A-8764-0F46-206E-4F7043C71B30}"/>
          </ac:spMkLst>
        </pc:spChg>
        <pc:spChg chg="add mod">
          <ac:chgData name="铭杨 李" userId="6dcb8bdce4c30bfd" providerId="LiveId" clId="{900FC300-6B12-45DF-AEC9-39375DE6EA5A}" dt="2024-06-16T09:14:28.472" v="4315" actId="1076"/>
          <ac:spMkLst>
            <pc:docMk/>
            <pc:sldMk cId="603765049" sldId="401"/>
            <ac:spMk id="53" creationId="{21D93B9D-838B-3C9E-F575-7CE91A30659E}"/>
          </ac:spMkLst>
        </pc:spChg>
        <pc:spChg chg="add mod">
          <ac:chgData name="铭杨 李" userId="6dcb8bdce4c30bfd" providerId="LiveId" clId="{900FC300-6B12-45DF-AEC9-39375DE6EA5A}" dt="2024-06-16T09:14:57.108" v="4321" actId="1076"/>
          <ac:spMkLst>
            <pc:docMk/>
            <pc:sldMk cId="603765049" sldId="401"/>
            <ac:spMk id="54" creationId="{BB0567D1-EBDE-3D4B-7173-37D2D45F1751}"/>
          </ac:spMkLst>
        </pc:spChg>
        <pc:spChg chg="add mod">
          <ac:chgData name="铭杨 李" userId="6dcb8bdce4c30bfd" providerId="LiveId" clId="{900FC300-6B12-45DF-AEC9-39375DE6EA5A}" dt="2024-06-16T09:15:33.409" v="4344" actId="1076"/>
          <ac:spMkLst>
            <pc:docMk/>
            <pc:sldMk cId="603765049" sldId="401"/>
            <ac:spMk id="55" creationId="{C3DBF605-2C2D-F234-5D39-4BC19F715F77}"/>
          </ac:spMkLst>
        </pc:spChg>
        <pc:spChg chg="add mod">
          <ac:chgData name="铭杨 李" userId="6dcb8bdce4c30bfd" providerId="LiveId" clId="{900FC300-6B12-45DF-AEC9-39375DE6EA5A}" dt="2024-06-16T09:15:17.442" v="4336" actId="20577"/>
          <ac:spMkLst>
            <pc:docMk/>
            <pc:sldMk cId="603765049" sldId="401"/>
            <ac:spMk id="57" creationId="{2827A142-3C24-4298-82B4-4D9ACCE4F7C3}"/>
          </ac:spMkLst>
        </pc:spChg>
        <pc:spChg chg="add mod">
          <ac:chgData name="铭杨 李" userId="6dcb8bdce4c30bfd" providerId="LiveId" clId="{900FC300-6B12-45DF-AEC9-39375DE6EA5A}" dt="2024-06-16T09:15:17.003" v="4335" actId="20577"/>
          <ac:spMkLst>
            <pc:docMk/>
            <pc:sldMk cId="603765049" sldId="401"/>
            <ac:spMk id="58" creationId="{27B147E0-4BB0-971C-C602-B41A00BBB555}"/>
          </ac:spMkLst>
        </pc:spChg>
        <pc:spChg chg="add mod">
          <ac:chgData name="铭杨 李" userId="6dcb8bdce4c30bfd" providerId="LiveId" clId="{900FC300-6B12-45DF-AEC9-39375DE6EA5A}" dt="2024-06-16T09:15:37.677" v="4345" actId="1076"/>
          <ac:spMkLst>
            <pc:docMk/>
            <pc:sldMk cId="603765049" sldId="401"/>
            <ac:spMk id="59" creationId="{F32AA2E1-D155-DEDD-42D3-C5E9B46B8454}"/>
          </ac:spMkLst>
        </pc:spChg>
        <pc:spChg chg="add mod">
          <ac:chgData name="铭杨 李" userId="6dcb8bdce4c30bfd" providerId="LiveId" clId="{900FC300-6B12-45DF-AEC9-39375DE6EA5A}" dt="2024-06-16T09:15:41.285" v="4346" actId="1076"/>
          <ac:spMkLst>
            <pc:docMk/>
            <pc:sldMk cId="603765049" sldId="401"/>
            <ac:spMk id="60" creationId="{E4240BFF-DE3B-55FB-35B1-7AE47B02A359}"/>
          </ac:spMkLst>
        </pc:spChg>
      </pc:sldChg>
      <pc:sldChg chg="addSp delSp modSp add mod modShow">
        <pc:chgData name="铭杨 李" userId="6dcb8bdce4c30bfd" providerId="LiveId" clId="{900FC300-6B12-45DF-AEC9-39375DE6EA5A}" dt="2024-06-16T09:17:46.208" v="4388" actId="1076"/>
        <pc:sldMkLst>
          <pc:docMk/>
          <pc:sldMk cId="726481422" sldId="402"/>
        </pc:sldMkLst>
        <pc:spChg chg="add mod">
          <ac:chgData name="铭杨 李" userId="6dcb8bdce4c30bfd" providerId="LiveId" clId="{900FC300-6B12-45DF-AEC9-39375DE6EA5A}" dt="2024-06-16T09:17:46.208" v="4388" actId="1076"/>
          <ac:spMkLst>
            <pc:docMk/>
            <pc:sldMk cId="726481422" sldId="402"/>
            <ac:spMk id="4" creationId="{7A202DDA-400D-BFF0-E09D-515439709196}"/>
          </ac:spMkLst>
        </pc:spChg>
        <pc:spChg chg="add del mod">
          <ac:chgData name="铭杨 李" userId="6dcb8bdce4c30bfd" providerId="LiveId" clId="{900FC300-6B12-45DF-AEC9-39375DE6EA5A}" dt="2024-06-16T09:17:41.989" v="4387" actId="478"/>
          <ac:spMkLst>
            <pc:docMk/>
            <pc:sldMk cId="726481422" sldId="402"/>
            <ac:spMk id="17" creationId="{0707F370-18FA-0645-6EDE-852D5E3ED4C1}"/>
          </ac:spMkLst>
        </pc:spChg>
        <pc:spChg chg="del">
          <ac:chgData name="铭杨 李" userId="6dcb8bdce4c30bfd" providerId="LiveId" clId="{900FC300-6B12-45DF-AEC9-39375DE6EA5A}" dt="2024-06-16T09:17:36.244" v="4385" actId="478"/>
          <ac:spMkLst>
            <pc:docMk/>
            <pc:sldMk cId="726481422" sldId="402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6T08:41:02.608" v="3831" actId="478"/>
          <ac:spMkLst>
            <pc:docMk/>
            <pc:sldMk cId="726481422" sldId="402"/>
            <ac:spMk id="35" creationId="{1ECCD1A5-FC84-5844-8A0F-3978115CC86A}"/>
          </ac:spMkLst>
        </pc:spChg>
      </pc:sldChg>
      <pc:sldChg chg="addSp delSp modSp add mod">
        <pc:chgData name="铭杨 李" userId="6dcb8bdce4c30bfd" providerId="LiveId" clId="{900FC300-6B12-45DF-AEC9-39375DE6EA5A}" dt="2024-06-16T09:18:25.440" v="4402"/>
        <pc:sldMkLst>
          <pc:docMk/>
          <pc:sldMk cId="3242314122" sldId="403"/>
        </pc:sldMkLst>
        <pc:spChg chg="add mod">
          <ac:chgData name="铭杨 李" userId="6dcb8bdce4c30bfd" providerId="LiveId" clId="{900FC300-6B12-45DF-AEC9-39375DE6EA5A}" dt="2024-06-16T08:42:19.614" v="3840" actId="1076"/>
          <ac:spMkLst>
            <pc:docMk/>
            <pc:sldMk cId="3242314122" sldId="403"/>
            <ac:spMk id="4" creationId="{338EE4A4-2E0C-76C7-7228-E6E18D2214D2}"/>
          </ac:spMkLst>
        </pc:spChg>
        <pc:spChg chg="mod">
          <ac:chgData name="铭杨 李" userId="6dcb8bdce4c30bfd" providerId="LiveId" clId="{900FC300-6B12-45DF-AEC9-39375DE6EA5A}" dt="2024-06-16T09:18:25.440" v="4402"/>
          <ac:spMkLst>
            <pc:docMk/>
            <pc:sldMk cId="3242314122" sldId="403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6T08:41:54.838" v="3834" actId="478"/>
          <ac:spMkLst>
            <pc:docMk/>
            <pc:sldMk cId="3242314122" sldId="403"/>
            <ac:spMk id="23" creationId="{4382793D-2B4C-B572-BD4F-178B5B56BC96}"/>
          </ac:spMkLst>
        </pc:spChg>
        <pc:spChg chg="del">
          <ac:chgData name="铭杨 李" userId="6dcb8bdce4c30bfd" providerId="LiveId" clId="{900FC300-6B12-45DF-AEC9-39375DE6EA5A}" dt="2024-06-16T08:41:54.838" v="3834" actId="478"/>
          <ac:spMkLst>
            <pc:docMk/>
            <pc:sldMk cId="3242314122" sldId="403"/>
            <ac:spMk id="30" creationId="{FF48B574-A61B-71B3-DB9D-CA2CBFA79E9B}"/>
          </ac:spMkLst>
        </pc:spChg>
        <pc:spChg chg="del">
          <ac:chgData name="铭杨 李" userId="6dcb8bdce4c30bfd" providerId="LiveId" clId="{900FC300-6B12-45DF-AEC9-39375DE6EA5A}" dt="2024-06-16T08:42:01.669" v="3837" actId="478"/>
          <ac:spMkLst>
            <pc:docMk/>
            <pc:sldMk cId="3242314122" sldId="403"/>
            <ac:spMk id="38" creationId="{BBB0E019-BE44-A612-73A9-DE856D24FCA3}"/>
          </ac:spMkLst>
        </pc:spChg>
        <pc:spChg chg="add del mod">
          <ac:chgData name="铭杨 李" userId="6dcb8bdce4c30bfd" providerId="LiveId" clId="{900FC300-6B12-45DF-AEC9-39375DE6EA5A}" dt="2024-06-16T08:42:03.953" v="3838" actId="1076"/>
          <ac:spMkLst>
            <pc:docMk/>
            <pc:sldMk cId="3242314122" sldId="403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8:41:54.838" v="3834" actId="478"/>
          <ac:cxnSpMkLst>
            <pc:docMk/>
            <pc:sldMk cId="3242314122" sldId="403"/>
            <ac:cxnSpMk id="12" creationId="{37066EC7-7278-94A9-4416-C09C2E9BB8FA}"/>
          </ac:cxnSpMkLst>
        </pc:cxnChg>
      </pc:sldChg>
      <pc:sldChg chg="addSp delSp modSp add mod">
        <pc:chgData name="铭杨 李" userId="6dcb8bdce4c30bfd" providerId="LiveId" clId="{900FC300-6B12-45DF-AEC9-39375DE6EA5A}" dt="2024-06-16T09:19:02.795" v="4431"/>
        <pc:sldMkLst>
          <pc:docMk/>
          <pc:sldMk cId="3576082418" sldId="404"/>
        </pc:sldMkLst>
        <pc:spChg chg="mod">
          <ac:chgData name="铭杨 李" userId="6dcb8bdce4c30bfd" providerId="LiveId" clId="{900FC300-6B12-45DF-AEC9-39375DE6EA5A}" dt="2024-06-16T08:42:25.337" v="3842" actId="1076"/>
          <ac:spMkLst>
            <pc:docMk/>
            <pc:sldMk cId="3576082418" sldId="404"/>
            <ac:spMk id="4" creationId="{338EE4A4-2E0C-76C7-7228-E6E18D2214D2}"/>
          </ac:spMkLst>
        </pc:spChg>
        <pc:spChg chg="add mod">
          <ac:chgData name="铭杨 李" userId="6dcb8bdce4c30bfd" providerId="LiveId" clId="{900FC300-6B12-45DF-AEC9-39375DE6EA5A}" dt="2024-06-16T09:18:40.644" v="4404"/>
          <ac:spMkLst>
            <pc:docMk/>
            <pc:sldMk cId="3576082418" sldId="404"/>
            <ac:spMk id="12" creationId="{AF52D871-245D-EE90-323E-7291D6211F7E}"/>
          </ac:spMkLst>
        </pc:spChg>
        <pc:spChg chg="add mod">
          <ac:chgData name="铭杨 李" userId="6dcb8bdce4c30bfd" providerId="LiveId" clId="{900FC300-6B12-45DF-AEC9-39375DE6EA5A}" dt="2024-06-16T09:19:02.795" v="4431"/>
          <ac:spMkLst>
            <pc:docMk/>
            <pc:sldMk cId="3576082418" sldId="404"/>
            <ac:spMk id="17" creationId="{370CEEA8-16D5-C03B-E0DB-7ABBC73D2B17}"/>
          </ac:spMkLst>
        </pc:spChg>
        <pc:spChg chg="del">
          <ac:chgData name="铭杨 李" userId="6dcb8bdce4c30bfd" providerId="LiveId" clId="{900FC300-6B12-45DF-AEC9-39375DE6EA5A}" dt="2024-06-16T09:18:40.470" v="4403" actId="478"/>
          <ac:spMkLst>
            <pc:docMk/>
            <pc:sldMk cId="3576082418" sldId="404"/>
            <ac:spMk id="20" creationId="{3F535170-264E-ECFC-A3AF-7DCEC71AB622}"/>
          </ac:spMkLst>
        </pc:spChg>
      </pc:sldChg>
      <pc:sldChg chg="addSp delSp modSp add mod">
        <pc:chgData name="铭杨 李" userId="6dcb8bdce4c30bfd" providerId="LiveId" clId="{900FC300-6B12-45DF-AEC9-39375DE6EA5A}" dt="2024-06-16T09:19:15.346" v="4433"/>
        <pc:sldMkLst>
          <pc:docMk/>
          <pc:sldMk cId="1750448654" sldId="405"/>
        </pc:sldMkLst>
        <pc:spChg chg="add mod">
          <ac:chgData name="铭杨 李" userId="6dcb8bdce4c30bfd" providerId="LiveId" clId="{900FC300-6B12-45DF-AEC9-39375DE6EA5A}" dt="2024-06-16T08:42:52.382" v="3848" actId="1076"/>
          <ac:spMkLst>
            <pc:docMk/>
            <pc:sldMk cId="1750448654" sldId="405"/>
            <ac:spMk id="12" creationId="{F3DB6DDE-A75C-C5EB-7F5B-9BD7FAE916FC}"/>
          </ac:spMkLst>
        </pc:spChg>
        <pc:spChg chg="add mod">
          <ac:chgData name="铭杨 李" userId="6dcb8bdce4c30bfd" providerId="LiveId" clId="{900FC300-6B12-45DF-AEC9-39375DE6EA5A}" dt="2024-06-16T09:19:15.346" v="4433"/>
          <ac:spMkLst>
            <pc:docMk/>
            <pc:sldMk cId="1750448654" sldId="405"/>
            <ac:spMk id="17" creationId="{4DAB39E0-FD81-1D4F-59B9-190C05970A03}"/>
          </ac:spMkLst>
        </pc:spChg>
        <pc:spChg chg="add mod">
          <ac:chgData name="铭杨 李" userId="6dcb8bdce4c30bfd" providerId="LiveId" clId="{900FC300-6B12-45DF-AEC9-39375DE6EA5A}" dt="2024-06-16T09:19:15.346" v="4433"/>
          <ac:spMkLst>
            <pc:docMk/>
            <pc:sldMk cId="1750448654" sldId="405"/>
            <ac:spMk id="19" creationId="{4D94331B-2734-56F0-FA9C-2247AE0572B1}"/>
          </ac:spMkLst>
        </pc:spChg>
        <pc:spChg chg="del">
          <ac:chgData name="铭杨 李" userId="6dcb8bdce4c30bfd" providerId="LiveId" clId="{900FC300-6B12-45DF-AEC9-39375DE6EA5A}" dt="2024-06-16T09:19:15.191" v="4432" actId="478"/>
          <ac:spMkLst>
            <pc:docMk/>
            <pc:sldMk cId="1750448654" sldId="405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6T08:42:49.171" v="3847" actId="1076"/>
          <ac:spMkLst>
            <pc:docMk/>
            <pc:sldMk cId="1750448654" sldId="405"/>
            <ac:spMk id="22" creationId="{524D3AE5-7F18-68B3-4C92-034974CE0BE5}"/>
          </ac:spMkLst>
        </pc:spChg>
        <pc:spChg chg="del">
          <ac:chgData name="铭杨 李" userId="6dcb8bdce4c30bfd" providerId="LiveId" clId="{900FC300-6B12-45DF-AEC9-39375DE6EA5A}" dt="2024-06-16T08:42:33.041" v="3844" actId="478"/>
          <ac:spMkLst>
            <pc:docMk/>
            <pc:sldMk cId="1750448654" sldId="405"/>
            <ac:spMk id="27" creationId="{6EDB2C54-2BBB-8B8F-3D77-17254CA41419}"/>
          </ac:spMkLst>
        </pc:spChg>
      </pc:sldChg>
      <pc:sldChg chg="addSp delSp modSp add mod">
        <pc:chgData name="铭杨 李" userId="6dcb8bdce4c30bfd" providerId="LiveId" clId="{900FC300-6B12-45DF-AEC9-39375DE6EA5A}" dt="2024-06-16T09:20:12.122" v="4468"/>
        <pc:sldMkLst>
          <pc:docMk/>
          <pc:sldMk cId="3976052473" sldId="406"/>
        </pc:sldMkLst>
        <pc:spChg chg="del">
          <ac:chgData name="铭杨 李" userId="6dcb8bdce4c30bfd" providerId="LiveId" clId="{900FC300-6B12-45DF-AEC9-39375DE6EA5A}" dt="2024-06-16T08:43:13.658" v="3854" actId="478"/>
          <ac:spMkLst>
            <pc:docMk/>
            <pc:sldMk cId="3976052473" sldId="406"/>
            <ac:spMk id="2" creationId="{BF9C0136-9393-E62C-724C-2FF60E1222D3}"/>
          </ac:spMkLst>
        </pc:spChg>
        <pc:spChg chg="del">
          <ac:chgData name="铭杨 李" userId="6dcb8bdce4c30bfd" providerId="LiveId" clId="{900FC300-6B12-45DF-AEC9-39375DE6EA5A}" dt="2024-06-16T08:43:20.961" v="3856" actId="478"/>
          <ac:spMkLst>
            <pc:docMk/>
            <pc:sldMk cId="3976052473" sldId="406"/>
            <ac:spMk id="4" creationId="{338EE4A4-2E0C-76C7-7228-E6E18D2214D2}"/>
          </ac:spMkLst>
        </pc:spChg>
        <pc:spChg chg="del">
          <ac:chgData name="铭杨 李" userId="6dcb8bdce4c30bfd" providerId="LiveId" clId="{900FC300-6B12-45DF-AEC9-39375DE6EA5A}" dt="2024-06-16T08:43:12.566" v="3853" actId="478"/>
          <ac:spMkLst>
            <pc:docMk/>
            <pc:sldMk cId="3976052473" sldId="406"/>
            <ac:spMk id="12" creationId="{F3DB6DDE-A75C-C5EB-7F5B-9BD7FAE916FC}"/>
          </ac:spMkLst>
        </pc:spChg>
        <pc:spChg chg="mod topLvl">
          <ac:chgData name="铭杨 李" userId="6dcb8bdce4c30bfd" providerId="LiveId" clId="{900FC300-6B12-45DF-AEC9-39375DE6EA5A}" dt="2024-06-16T08:49:21.965" v="3902" actId="165"/>
          <ac:spMkLst>
            <pc:docMk/>
            <pc:sldMk cId="3976052473" sldId="406"/>
            <ac:spMk id="19" creationId="{35211FA3-AF96-3544-D090-821B75CC1554}"/>
          </ac:spMkLst>
        </pc:spChg>
        <pc:spChg chg="del">
          <ac:chgData name="铭杨 李" userId="6dcb8bdce4c30bfd" providerId="LiveId" clId="{900FC300-6B12-45DF-AEC9-39375DE6EA5A}" dt="2024-06-16T09:19:29.589" v="4434" actId="478"/>
          <ac:spMkLst>
            <pc:docMk/>
            <pc:sldMk cId="3976052473" sldId="406"/>
            <ac:spMk id="20" creationId="{3F535170-264E-ECFC-A3AF-7DCEC71AB622}"/>
          </ac:spMkLst>
        </pc:spChg>
        <pc:spChg chg="mod topLvl">
          <ac:chgData name="铭杨 李" userId="6dcb8bdce4c30bfd" providerId="LiveId" clId="{900FC300-6B12-45DF-AEC9-39375DE6EA5A}" dt="2024-06-16T08:49:21.965" v="3902" actId="165"/>
          <ac:spMkLst>
            <pc:docMk/>
            <pc:sldMk cId="3976052473" sldId="406"/>
            <ac:spMk id="23" creationId="{C4318AEA-1C61-35FE-7E46-85E5850861F7}"/>
          </ac:spMkLst>
        </pc:spChg>
        <pc:spChg chg="mod topLvl">
          <ac:chgData name="铭杨 李" userId="6dcb8bdce4c30bfd" providerId="LiveId" clId="{900FC300-6B12-45DF-AEC9-39375DE6EA5A}" dt="2024-06-16T08:49:21.965" v="3902" actId="165"/>
          <ac:spMkLst>
            <pc:docMk/>
            <pc:sldMk cId="3976052473" sldId="406"/>
            <ac:spMk id="27" creationId="{C5FC170C-6243-1938-3127-495AB65AAE98}"/>
          </ac:spMkLst>
        </pc:spChg>
        <pc:spChg chg="add mod">
          <ac:chgData name="铭杨 李" userId="6dcb8bdce4c30bfd" providerId="LiveId" clId="{900FC300-6B12-45DF-AEC9-39375DE6EA5A}" dt="2024-06-16T09:20:12.122" v="4468"/>
          <ac:spMkLst>
            <pc:docMk/>
            <pc:sldMk cId="3976052473" sldId="406"/>
            <ac:spMk id="30" creationId="{D086A24E-9BF1-6FAD-6237-AB9E93029F08}"/>
          </ac:spMkLst>
        </pc:spChg>
        <pc:spChg chg="add mod">
          <ac:chgData name="铭杨 李" userId="6dcb8bdce4c30bfd" providerId="LiveId" clId="{900FC300-6B12-45DF-AEC9-39375DE6EA5A}" dt="2024-06-16T09:19:46.348" v="4439" actId="1076"/>
          <ac:spMkLst>
            <pc:docMk/>
            <pc:sldMk cId="3976052473" sldId="406"/>
            <ac:spMk id="32" creationId="{41A54A8F-EFC3-C030-5B25-9E56E1633C99}"/>
          </ac:spMkLst>
        </pc:spChg>
        <pc:spChg chg="add mod">
          <ac:chgData name="铭杨 李" userId="6dcb8bdce4c30bfd" providerId="LiveId" clId="{900FC300-6B12-45DF-AEC9-39375DE6EA5A}" dt="2024-06-16T09:19:35.713" v="4437" actId="571"/>
          <ac:spMkLst>
            <pc:docMk/>
            <pc:sldMk cId="3976052473" sldId="406"/>
            <ac:spMk id="35" creationId="{FFA5934C-75E7-7A11-75F0-9CBC24BF2008}"/>
          </ac:spMkLst>
        </pc:spChg>
        <pc:grpChg chg="add del mod">
          <ac:chgData name="铭杨 李" userId="6dcb8bdce4c30bfd" providerId="LiveId" clId="{900FC300-6B12-45DF-AEC9-39375DE6EA5A}" dt="2024-06-16T08:49:21.965" v="3902" actId="165"/>
          <ac:grpSpMkLst>
            <pc:docMk/>
            <pc:sldMk cId="3976052473" sldId="406"/>
            <ac:grpSpMk id="17" creationId="{022465A7-A0CE-3F3F-18BA-0CDD339EDE94}"/>
          </ac:grpSpMkLst>
        </pc:grpChg>
      </pc:sldChg>
      <pc:sldChg chg="addSp delSp modSp add mod">
        <pc:chgData name="铭杨 李" userId="6dcb8bdce4c30bfd" providerId="LiveId" clId="{900FC300-6B12-45DF-AEC9-39375DE6EA5A}" dt="2024-06-16T09:20:53.271" v="4487"/>
        <pc:sldMkLst>
          <pc:docMk/>
          <pc:sldMk cId="2731609632" sldId="407"/>
        </pc:sldMkLst>
        <pc:spChg chg="add mod">
          <ac:chgData name="铭杨 李" userId="6dcb8bdce4c30bfd" providerId="LiveId" clId="{900FC300-6B12-45DF-AEC9-39375DE6EA5A}" dt="2024-06-16T09:20:34.064" v="4472" actId="1076"/>
          <ac:spMkLst>
            <pc:docMk/>
            <pc:sldMk cId="2731609632" sldId="407"/>
            <ac:spMk id="2" creationId="{BF0DFB5C-31BD-BD66-1556-C014D28FF189}"/>
          </ac:spMkLst>
        </pc:spChg>
        <pc:spChg chg="mod">
          <ac:chgData name="铭杨 李" userId="6dcb8bdce4c30bfd" providerId="LiveId" clId="{900FC300-6B12-45DF-AEC9-39375DE6EA5A}" dt="2024-06-16T08:44:41.753" v="3865" actId="108"/>
          <ac:spMkLst>
            <pc:docMk/>
            <pc:sldMk cId="2731609632" sldId="407"/>
            <ac:spMk id="3" creationId="{D69B3040-532D-3862-8B5A-BF744694B546}"/>
          </ac:spMkLst>
        </pc:spChg>
        <pc:spChg chg="add mod">
          <ac:chgData name="铭杨 李" userId="6dcb8bdce4c30bfd" providerId="LiveId" clId="{900FC300-6B12-45DF-AEC9-39375DE6EA5A}" dt="2024-06-16T09:20:53.271" v="4487"/>
          <ac:spMkLst>
            <pc:docMk/>
            <pc:sldMk cId="2731609632" sldId="407"/>
            <ac:spMk id="4" creationId="{7DC9D069-6F4C-80DE-2CBE-422EDA53B827}"/>
          </ac:spMkLst>
        </pc:spChg>
        <pc:spChg chg="mod">
          <ac:chgData name="铭杨 李" userId="6dcb8bdce4c30bfd" providerId="LiveId" clId="{900FC300-6B12-45DF-AEC9-39375DE6EA5A}" dt="2024-06-16T08:44:47.520" v="3866" actId="108"/>
          <ac:spMkLst>
            <pc:docMk/>
            <pc:sldMk cId="2731609632" sldId="407"/>
            <ac:spMk id="7" creationId="{6130DDE0-CBEA-1EA8-5B16-40B5242852FE}"/>
          </ac:spMkLst>
        </pc:spChg>
        <pc:spChg chg="mod topLvl">
          <ac:chgData name="铭杨 李" userId="6dcb8bdce4c30bfd" providerId="LiveId" clId="{900FC300-6B12-45DF-AEC9-39375DE6EA5A}" dt="2024-06-16T08:49:25.687" v="3903" actId="165"/>
          <ac:spMkLst>
            <pc:docMk/>
            <pc:sldMk cId="2731609632" sldId="407"/>
            <ac:spMk id="19" creationId="{35211FA3-AF96-3544-D090-821B75CC1554}"/>
          </ac:spMkLst>
        </pc:spChg>
        <pc:spChg chg="del">
          <ac:chgData name="铭杨 李" userId="6dcb8bdce4c30bfd" providerId="LiveId" clId="{900FC300-6B12-45DF-AEC9-39375DE6EA5A}" dt="2024-06-16T09:20:23.934" v="4469" actId="478"/>
          <ac:spMkLst>
            <pc:docMk/>
            <pc:sldMk cId="2731609632" sldId="407"/>
            <ac:spMk id="20" creationId="{3F535170-264E-ECFC-A3AF-7DCEC71AB622}"/>
          </ac:spMkLst>
        </pc:spChg>
        <pc:spChg chg="mod topLvl">
          <ac:chgData name="铭杨 李" userId="6dcb8bdce4c30bfd" providerId="LiveId" clId="{900FC300-6B12-45DF-AEC9-39375DE6EA5A}" dt="2024-06-16T08:49:25.687" v="3903" actId="165"/>
          <ac:spMkLst>
            <pc:docMk/>
            <pc:sldMk cId="2731609632" sldId="407"/>
            <ac:spMk id="23" creationId="{C4318AEA-1C61-35FE-7E46-85E5850861F7}"/>
          </ac:spMkLst>
        </pc:spChg>
        <pc:spChg chg="mod">
          <ac:chgData name="铭杨 李" userId="6dcb8bdce4c30bfd" providerId="LiveId" clId="{900FC300-6B12-45DF-AEC9-39375DE6EA5A}" dt="2024-06-16T08:44:38.091" v="3864" actId="108"/>
          <ac:spMkLst>
            <pc:docMk/>
            <pc:sldMk cId="2731609632" sldId="407"/>
            <ac:spMk id="24" creationId="{253E73B6-4D8F-61F0-803C-C8837E374CC9}"/>
          </ac:spMkLst>
        </pc:spChg>
        <pc:spChg chg="mod topLvl">
          <ac:chgData name="铭杨 李" userId="6dcb8bdce4c30bfd" providerId="LiveId" clId="{900FC300-6B12-45DF-AEC9-39375DE6EA5A}" dt="2024-06-16T08:49:25.687" v="3903" actId="165"/>
          <ac:spMkLst>
            <pc:docMk/>
            <pc:sldMk cId="2731609632" sldId="407"/>
            <ac:spMk id="27" creationId="{C5FC170C-6243-1938-3127-495AB65AAE98}"/>
          </ac:spMkLst>
        </pc:spChg>
        <pc:grpChg chg="del">
          <ac:chgData name="铭杨 李" userId="6dcb8bdce4c30bfd" providerId="LiveId" clId="{900FC300-6B12-45DF-AEC9-39375DE6EA5A}" dt="2024-06-16T08:49:25.687" v="3903" actId="165"/>
          <ac:grpSpMkLst>
            <pc:docMk/>
            <pc:sldMk cId="2731609632" sldId="407"/>
            <ac:grpSpMk id="17" creationId="{022465A7-A0CE-3F3F-18BA-0CDD339EDE94}"/>
          </ac:grpSpMkLst>
        </pc:grpChg>
      </pc:sldChg>
      <pc:sldChg chg="addSp delSp modSp add mod">
        <pc:chgData name="铭杨 李" userId="6dcb8bdce4c30bfd" providerId="LiveId" clId="{900FC300-6B12-45DF-AEC9-39375DE6EA5A}" dt="2024-06-16T09:22:03.667" v="4549"/>
        <pc:sldMkLst>
          <pc:docMk/>
          <pc:sldMk cId="190038226" sldId="408"/>
        </pc:sldMkLst>
        <pc:spChg chg="mod">
          <ac:chgData name="铭杨 李" userId="6dcb8bdce4c30bfd" providerId="LiveId" clId="{900FC300-6B12-45DF-AEC9-39375DE6EA5A}" dt="2024-06-16T08:46:04.617" v="3876" actId="1076"/>
          <ac:spMkLst>
            <pc:docMk/>
            <pc:sldMk cId="190038226" sldId="408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6T08:46:16.051" v="3882" actId="1076"/>
          <ac:spMkLst>
            <pc:docMk/>
            <pc:sldMk cId="190038226" sldId="408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6T08:46:04.617" v="3876" actId="1076"/>
          <ac:spMkLst>
            <pc:docMk/>
            <pc:sldMk cId="190038226" sldId="408"/>
            <ac:spMk id="10" creationId="{150855AD-EA62-0117-E159-CD25F61D0999}"/>
          </ac:spMkLst>
        </pc:spChg>
        <pc:spChg chg="mod topLvl">
          <ac:chgData name="铭杨 李" userId="6dcb8bdce4c30bfd" providerId="LiveId" clId="{900FC300-6B12-45DF-AEC9-39375DE6EA5A}" dt="2024-06-16T08:49:30.299" v="3904" actId="165"/>
          <ac:spMkLst>
            <pc:docMk/>
            <pc:sldMk cId="190038226" sldId="408"/>
            <ac:spMk id="19" creationId="{35211FA3-AF96-3544-D090-821B75CC1554}"/>
          </ac:spMkLst>
        </pc:spChg>
        <pc:spChg chg="del">
          <ac:chgData name="铭杨 李" userId="6dcb8bdce4c30bfd" providerId="LiveId" clId="{900FC300-6B12-45DF-AEC9-39375DE6EA5A}" dt="2024-06-16T09:21:04.581" v="4489" actId="478"/>
          <ac:spMkLst>
            <pc:docMk/>
            <pc:sldMk cId="190038226" sldId="408"/>
            <ac:spMk id="20" creationId="{3F535170-264E-ECFC-A3AF-7DCEC71AB622}"/>
          </ac:spMkLst>
        </pc:spChg>
        <pc:spChg chg="mod">
          <ac:chgData name="铭杨 李" userId="6dcb8bdce4c30bfd" providerId="LiveId" clId="{900FC300-6B12-45DF-AEC9-39375DE6EA5A}" dt="2024-06-16T08:46:16.051" v="3882" actId="1076"/>
          <ac:spMkLst>
            <pc:docMk/>
            <pc:sldMk cId="190038226" sldId="408"/>
            <ac:spMk id="21" creationId="{45FF8D7A-C777-831C-A56D-B06CD6D864C3}"/>
          </ac:spMkLst>
        </pc:spChg>
        <pc:spChg chg="mod topLvl">
          <ac:chgData name="铭杨 李" userId="6dcb8bdce4c30bfd" providerId="LiveId" clId="{900FC300-6B12-45DF-AEC9-39375DE6EA5A}" dt="2024-06-16T08:49:30.299" v="3904" actId="165"/>
          <ac:spMkLst>
            <pc:docMk/>
            <pc:sldMk cId="190038226" sldId="408"/>
            <ac:spMk id="23" creationId="{C4318AEA-1C61-35FE-7E46-85E5850861F7}"/>
          </ac:spMkLst>
        </pc:spChg>
        <pc:spChg chg="mod">
          <ac:chgData name="铭杨 李" userId="6dcb8bdce4c30bfd" providerId="LiveId" clId="{900FC300-6B12-45DF-AEC9-39375DE6EA5A}" dt="2024-06-16T08:46:04.617" v="3876" actId="1076"/>
          <ac:spMkLst>
            <pc:docMk/>
            <pc:sldMk cId="190038226" sldId="408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6T08:46:16.051" v="3882" actId="1076"/>
          <ac:spMkLst>
            <pc:docMk/>
            <pc:sldMk cId="190038226" sldId="408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6T08:46:04.617" v="3876" actId="1076"/>
          <ac:spMkLst>
            <pc:docMk/>
            <pc:sldMk cId="190038226" sldId="408"/>
            <ac:spMk id="26" creationId="{D0AB5BE5-3449-9112-3EC4-1857AB6A988C}"/>
          </ac:spMkLst>
        </pc:spChg>
        <pc:spChg chg="mod topLvl">
          <ac:chgData name="铭杨 李" userId="6dcb8bdce4c30bfd" providerId="LiveId" clId="{900FC300-6B12-45DF-AEC9-39375DE6EA5A}" dt="2024-06-16T08:49:30.299" v="3904" actId="165"/>
          <ac:spMkLst>
            <pc:docMk/>
            <pc:sldMk cId="190038226" sldId="408"/>
            <ac:spMk id="27" creationId="{C5FC170C-6243-1938-3127-495AB65AAE98}"/>
          </ac:spMkLst>
        </pc:spChg>
        <pc:spChg chg="add mod">
          <ac:chgData name="铭杨 李" userId="6dcb8bdce4c30bfd" providerId="LiveId" clId="{900FC300-6B12-45DF-AEC9-39375DE6EA5A}" dt="2024-06-16T09:21:02.518" v="4488"/>
          <ac:spMkLst>
            <pc:docMk/>
            <pc:sldMk cId="190038226" sldId="408"/>
            <ac:spMk id="32" creationId="{7792D4C3-DC43-45A4-751A-8B4E5CF27BB9}"/>
          </ac:spMkLst>
        </pc:spChg>
        <pc:spChg chg="mod">
          <ac:chgData name="铭杨 李" userId="6dcb8bdce4c30bfd" providerId="LiveId" clId="{900FC300-6B12-45DF-AEC9-39375DE6EA5A}" dt="2024-06-16T08:46:16.051" v="3882" actId="1076"/>
          <ac:spMkLst>
            <pc:docMk/>
            <pc:sldMk cId="190038226" sldId="408"/>
            <ac:spMk id="33" creationId="{57B0B672-0E2A-D5C8-EEF6-F5C4FB1DB7AC}"/>
          </ac:spMkLst>
        </pc:spChg>
        <pc:spChg chg="add mod">
          <ac:chgData name="铭杨 李" userId="6dcb8bdce4c30bfd" providerId="LiveId" clId="{900FC300-6B12-45DF-AEC9-39375DE6EA5A}" dt="2024-06-16T09:21:02.518" v="4488"/>
          <ac:spMkLst>
            <pc:docMk/>
            <pc:sldMk cId="190038226" sldId="408"/>
            <ac:spMk id="35" creationId="{D4D17605-99D9-BBC4-63F2-DFFC8A0191B8}"/>
          </ac:spMkLst>
        </pc:spChg>
        <pc:spChg chg="add del mod">
          <ac:chgData name="铭杨 李" userId="6dcb8bdce4c30bfd" providerId="LiveId" clId="{900FC300-6B12-45DF-AEC9-39375DE6EA5A}" dt="2024-06-16T09:21:08.445" v="4491" actId="478"/>
          <ac:spMkLst>
            <pc:docMk/>
            <pc:sldMk cId="190038226" sldId="408"/>
            <ac:spMk id="38" creationId="{420BF6E3-D851-9B42-8F72-A4E8B8B4AD41}"/>
          </ac:spMkLst>
        </pc:spChg>
        <pc:spChg chg="add mod">
          <ac:chgData name="铭杨 李" userId="6dcb8bdce4c30bfd" providerId="LiveId" clId="{900FC300-6B12-45DF-AEC9-39375DE6EA5A}" dt="2024-06-16T09:21:12.691" v="4492" actId="1076"/>
          <ac:spMkLst>
            <pc:docMk/>
            <pc:sldMk cId="190038226" sldId="408"/>
            <ac:spMk id="52" creationId="{41B364B9-13BC-E9FE-ED3F-5C8C2A7ABF15}"/>
          </ac:spMkLst>
        </pc:spChg>
        <pc:spChg chg="add mod">
          <ac:chgData name="铭杨 李" userId="6dcb8bdce4c30bfd" providerId="LiveId" clId="{900FC300-6B12-45DF-AEC9-39375DE6EA5A}" dt="2024-06-16T09:22:03.667" v="4549"/>
          <ac:spMkLst>
            <pc:docMk/>
            <pc:sldMk cId="190038226" sldId="408"/>
            <ac:spMk id="53" creationId="{D05C9B08-1509-63A3-58F5-657136D64771}"/>
          </ac:spMkLst>
        </pc:spChg>
        <pc:grpChg chg="del mod">
          <ac:chgData name="铭杨 李" userId="6dcb8bdce4c30bfd" providerId="LiveId" clId="{900FC300-6B12-45DF-AEC9-39375DE6EA5A}" dt="2024-06-16T08:49:30.299" v="3904" actId="165"/>
          <ac:grpSpMkLst>
            <pc:docMk/>
            <pc:sldMk cId="190038226" sldId="408"/>
            <ac:grpSpMk id="17" creationId="{022465A7-A0CE-3F3F-18BA-0CDD339EDE94}"/>
          </ac:grpSpMkLst>
        </pc:grpChg>
        <pc:cxnChg chg="mod">
          <ac:chgData name="铭杨 李" userId="6dcb8bdce4c30bfd" providerId="LiveId" clId="{900FC300-6B12-45DF-AEC9-39375DE6EA5A}" dt="2024-06-16T08:46:20.790" v="3883" actId="14100"/>
          <ac:cxnSpMkLst>
            <pc:docMk/>
            <pc:sldMk cId="190038226" sldId="408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6T08:46:29.296" v="3885" actId="14100"/>
          <ac:cxnSpMkLst>
            <pc:docMk/>
            <pc:sldMk cId="190038226" sldId="408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6T08:46:04.617" v="3876" actId="1076"/>
          <ac:cxnSpMkLst>
            <pc:docMk/>
            <pc:sldMk cId="190038226" sldId="408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6T08:46:04.617" v="3876" actId="1076"/>
          <ac:cxnSpMkLst>
            <pc:docMk/>
            <pc:sldMk cId="190038226" sldId="408"/>
            <ac:cxnSpMk id="13" creationId="{26F99523-6D84-BE90-94A1-5A7466AD2599}"/>
          </ac:cxnSpMkLst>
        </pc:cxnChg>
        <pc:cxnChg chg="mod">
          <ac:chgData name="铭杨 李" userId="6dcb8bdce4c30bfd" providerId="LiveId" clId="{900FC300-6B12-45DF-AEC9-39375DE6EA5A}" dt="2024-06-16T08:46:16.051" v="3882" actId="1076"/>
          <ac:cxnSpMkLst>
            <pc:docMk/>
            <pc:sldMk cId="190038226" sldId="408"/>
            <ac:cxnSpMk id="28" creationId="{B1EEDC5D-CD71-C22F-50F4-25BADC8F5C84}"/>
          </ac:cxnSpMkLst>
        </pc:cxnChg>
      </pc:sldChg>
      <pc:sldChg chg="addSp delSp modSp add mod">
        <pc:chgData name="铭杨 李" userId="6dcb8bdce4c30bfd" providerId="LiveId" clId="{900FC300-6B12-45DF-AEC9-39375DE6EA5A}" dt="2024-06-16T09:22:44.635" v="4564"/>
        <pc:sldMkLst>
          <pc:docMk/>
          <pc:sldMk cId="2057380270" sldId="409"/>
        </pc:sldMkLst>
        <pc:spChg chg="add mod">
          <ac:chgData name="铭杨 李" userId="6dcb8bdce4c30bfd" providerId="LiveId" clId="{900FC300-6B12-45DF-AEC9-39375DE6EA5A}" dt="2024-06-16T09:22:44.635" v="4564"/>
          <ac:spMkLst>
            <pc:docMk/>
            <pc:sldMk cId="2057380270" sldId="409"/>
            <ac:spMk id="2" creationId="{21A2D1D0-C8D6-7E80-68F8-F1971E3284E7}"/>
          </ac:spMkLst>
        </pc:spChg>
        <pc:spChg chg="mod">
          <ac:chgData name="铭杨 李" userId="6dcb8bdce4c30bfd" providerId="LiveId" clId="{900FC300-6B12-45DF-AEC9-39375DE6EA5A}" dt="2024-06-16T08:47:48.601" v="3891" actId="108"/>
          <ac:spMkLst>
            <pc:docMk/>
            <pc:sldMk cId="2057380270" sldId="409"/>
            <ac:spMk id="3" creationId="{D69B3040-532D-3862-8B5A-BF744694B546}"/>
          </ac:spMkLst>
        </pc:spChg>
        <pc:spChg chg="add mod">
          <ac:chgData name="铭杨 李" userId="6dcb8bdce4c30bfd" providerId="LiveId" clId="{900FC300-6B12-45DF-AEC9-39375DE6EA5A}" dt="2024-06-16T09:22:34.127" v="4553" actId="1076"/>
          <ac:spMkLst>
            <pc:docMk/>
            <pc:sldMk cId="2057380270" sldId="409"/>
            <ac:spMk id="4" creationId="{F2BFDB5F-91B2-10D5-5840-C2450F575C68}"/>
          </ac:spMkLst>
        </pc:spChg>
        <pc:spChg chg="mod">
          <ac:chgData name="铭杨 李" userId="6dcb8bdce4c30bfd" providerId="LiveId" clId="{900FC300-6B12-45DF-AEC9-39375DE6EA5A}" dt="2024-06-16T08:47:59.541" v="3893" actId="108"/>
          <ac:spMkLst>
            <pc:docMk/>
            <pc:sldMk cId="2057380270" sldId="409"/>
            <ac:spMk id="10" creationId="{150855AD-EA62-0117-E159-CD25F61D0999}"/>
          </ac:spMkLst>
        </pc:spChg>
        <pc:spChg chg="mod topLvl">
          <ac:chgData name="铭杨 李" userId="6dcb8bdce4c30bfd" providerId="LiveId" clId="{900FC300-6B12-45DF-AEC9-39375DE6EA5A}" dt="2024-06-16T08:49:02.825" v="3900" actId="165"/>
          <ac:spMkLst>
            <pc:docMk/>
            <pc:sldMk cId="2057380270" sldId="409"/>
            <ac:spMk id="19" creationId="{35211FA3-AF96-3544-D090-821B75CC1554}"/>
          </ac:spMkLst>
        </pc:spChg>
        <pc:spChg chg="del">
          <ac:chgData name="铭杨 李" userId="6dcb8bdce4c30bfd" providerId="LiveId" clId="{900FC300-6B12-45DF-AEC9-39375DE6EA5A}" dt="2024-06-16T09:22:25.913" v="4550" actId="478"/>
          <ac:spMkLst>
            <pc:docMk/>
            <pc:sldMk cId="2057380270" sldId="409"/>
            <ac:spMk id="20" creationId="{3F535170-264E-ECFC-A3AF-7DCEC71AB622}"/>
          </ac:spMkLst>
        </pc:spChg>
        <pc:spChg chg="mod topLvl">
          <ac:chgData name="铭杨 李" userId="6dcb8bdce4c30bfd" providerId="LiveId" clId="{900FC300-6B12-45DF-AEC9-39375DE6EA5A}" dt="2024-06-16T08:49:02.825" v="3900" actId="165"/>
          <ac:spMkLst>
            <pc:docMk/>
            <pc:sldMk cId="2057380270" sldId="409"/>
            <ac:spMk id="23" creationId="{C4318AEA-1C61-35FE-7E46-85E5850861F7}"/>
          </ac:spMkLst>
        </pc:spChg>
        <pc:spChg chg="mod">
          <ac:chgData name="铭杨 李" userId="6dcb8bdce4c30bfd" providerId="LiveId" clId="{900FC300-6B12-45DF-AEC9-39375DE6EA5A}" dt="2024-06-16T08:47:15.798" v="3888" actId="108"/>
          <ac:spMkLst>
            <pc:docMk/>
            <pc:sldMk cId="2057380270" sldId="409"/>
            <ac:spMk id="26" creationId="{D0AB5BE5-3449-9112-3EC4-1857AB6A988C}"/>
          </ac:spMkLst>
        </pc:spChg>
        <pc:spChg chg="mod topLvl">
          <ac:chgData name="铭杨 李" userId="6dcb8bdce4c30bfd" providerId="LiveId" clId="{900FC300-6B12-45DF-AEC9-39375DE6EA5A}" dt="2024-06-16T08:49:02.825" v="3900" actId="165"/>
          <ac:spMkLst>
            <pc:docMk/>
            <pc:sldMk cId="2057380270" sldId="409"/>
            <ac:spMk id="27" creationId="{C5FC170C-6243-1938-3127-495AB65AAE98}"/>
          </ac:spMkLst>
        </pc:spChg>
        <pc:grpChg chg="del">
          <ac:chgData name="铭杨 李" userId="6dcb8bdce4c30bfd" providerId="LiveId" clId="{900FC300-6B12-45DF-AEC9-39375DE6EA5A}" dt="2024-06-16T08:49:02.825" v="3900" actId="165"/>
          <ac:grpSpMkLst>
            <pc:docMk/>
            <pc:sldMk cId="2057380270" sldId="409"/>
            <ac:grpSpMk id="17" creationId="{022465A7-A0CE-3F3F-18BA-0CDD339EDE94}"/>
          </ac:grpSpMkLst>
        </pc:grpChg>
      </pc:sldChg>
      <pc:sldChg chg="addSp delSp modSp add mod">
        <pc:chgData name="铭杨 李" userId="6dcb8bdce4c30bfd" providerId="LiveId" clId="{900FC300-6B12-45DF-AEC9-39375DE6EA5A}" dt="2024-06-16T09:23:20.875" v="4582"/>
        <pc:sldMkLst>
          <pc:docMk/>
          <pc:sldMk cId="306033995" sldId="410"/>
        </pc:sldMkLst>
        <pc:spChg chg="add mod">
          <ac:chgData name="铭杨 李" userId="6dcb8bdce4c30bfd" providerId="LiveId" clId="{900FC300-6B12-45DF-AEC9-39375DE6EA5A}" dt="2024-06-16T09:23:05.690" v="4569" actId="1076"/>
          <ac:spMkLst>
            <pc:docMk/>
            <pc:sldMk cId="306033995" sldId="410"/>
            <ac:spMk id="2" creationId="{C064E26C-C818-914D-BEAB-EDC2ACD7528D}"/>
          </ac:spMkLst>
        </pc:spChg>
        <pc:spChg chg="add mod">
          <ac:chgData name="铭杨 李" userId="6dcb8bdce4c30bfd" providerId="LiveId" clId="{900FC300-6B12-45DF-AEC9-39375DE6EA5A}" dt="2024-06-16T09:23:20.875" v="4582"/>
          <ac:spMkLst>
            <pc:docMk/>
            <pc:sldMk cId="306033995" sldId="410"/>
            <ac:spMk id="4" creationId="{588A61BF-460F-E457-27D2-3E3B334EACE3}"/>
          </ac:spMkLst>
        </pc:spChg>
        <pc:spChg chg="mod topLvl">
          <ac:chgData name="铭杨 李" userId="6dcb8bdce4c30bfd" providerId="LiveId" clId="{900FC300-6B12-45DF-AEC9-39375DE6EA5A}" dt="2024-06-16T08:49:07.978" v="3901" actId="165"/>
          <ac:spMkLst>
            <pc:docMk/>
            <pc:sldMk cId="306033995" sldId="410"/>
            <ac:spMk id="19" creationId="{35211FA3-AF96-3544-D090-821B75CC1554}"/>
          </ac:spMkLst>
        </pc:spChg>
        <pc:spChg chg="del">
          <ac:chgData name="铭杨 李" userId="6dcb8bdce4c30bfd" providerId="LiveId" clId="{900FC300-6B12-45DF-AEC9-39375DE6EA5A}" dt="2024-06-16T09:22:57.715" v="4565" actId="478"/>
          <ac:spMkLst>
            <pc:docMk/>
            <pc:sldMk cId="306033995" sldId="410"/>
            <ac:spMk id="20" creationId="{3F535170-264E-ECFC-A3AF-7DCEC71AB622}"/>
          </ac:spMkLst>
        </pc:spChg>
        <pc:spChg chg="mod topLvl">
          <ac:chgData name="铭杨 李" userId="6dcb8bdce4c30bfd" providerId="LiveId" clId="{900FC300-6B12-45DF-AEC9-39375DE6EA5A}" dt="2024-06-16T08:49:07.978" v="3901" actId="165"/>
          <ac:spMkLst>
            <pc:docMk/>
            <pc:sldMk cId="306033995" sldId="410"/>
            <ac:spMk id="23" creationId="{C4318AEA-1C61-35FE-7E46-85E5850861F7}"/>
          </ac:spMkLst>
        </pc:spChg>
        <pc:spChg chg="mod topLvl">
          <ac:chgData name="铭杨 李" userId="6dcb8bdce4c30bfd" providerId="LiveId" clId="{900FC300-6B12-45DF-AEC9-39375DE6EA5A}" dt="2024-06-16T08:49:07.978" v="3901" actId="165"/>
          <ac:spMkLst>
            <pc:docMk/>
            <pc:sldMk cId="306033995" sldId="410"/>
            <ac:spMk id="27" creationId="{C5FC170C-6243-1938-3127-495AB65AAE98}"/>
          </ac:spMkLst>
        </pc:spChg>
        <pc:grpChg chg="del">
          <ac:chgData name="铭杨 李" userId="6dcb8bdce4c30bfd" providerId="LiveId" clId="{900FC300-6B12-45DF-AEC9-39375DE6EA5A}" dt="2024-06-16T08:49:07.978" v="3901" actId="165"/>
          <ac:grpSpMkLst>
            <pc:docMk/>
            <pc:sldMk cId="306033995" sldId="410"/>
            <ac:grpSpMk id="17" creationId="{022465A7-A0CE-3F3F-18BA-0CDD339EDE94}"/>
          </ac:grpSpMkLst>
        </pc:grpChg>
      </pc:sldChg>
      <pc:sldChg chg="addSp delSp modSp add mod">
        <pc:chgData name="铭杨 李" userId="6dcb8bdce4c30bfd" providerId="LiveId" clId="{900FC300-6B12-45DF-AEC9-39375DE6EA5A}" dt="2024-06-16T09:23:48.793" v="4587" actId="1076"/>
        <pc:sldMkLst>
          <pc:docMk/>
          <pc:sldMk cId="732281572" sldId="411"/>
        </pc:sldMkLst>
        <pc:spChg chg="add mod">
          <ac:chgData name="铭杨 李" userId="6dcb8bdce4c30bfd" providerId="LiveId" clId="{900FC300-6B12-45DF-AEC9-39375DE6EA5A}" dt="2024-06-16T09:23:48.793" v="4587" actId="1076"/>
          <ac:spMkLst>
            <pc:docMk/>
            <pc:sldMk cId="732281572" sldId="411"/>
            <ac:spMk id="2" creationId="{D8C0EFCA-BE0F-D6B7-FA3E-31C034BE4174}"/>
          </ac:spMkLst>
        </pc:spChg>
        <pc:spChg chg="mod">
          <ac:chgData name="铭杨 李" userId="6dcb8bdce4c30bfd" providerId="LiveId" clId="{900FC300-6B12-45DF-AEC9-39375DE6EA5A}" dt="2024-06-16T08:48:30.376" v="3899" actId="108"/>
          <ac:spMkLst>
            <pc:docMk/>
            <pc:sldMk cId="732281572" sldId="411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6T09:23:45.125" v="4586" actId="1076"/>
          <ac:spMkLst>
            <pc:docMk/>
            <pc:sldMk cId="732281572" sldId="411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6T08:50:10.324" v="3906" actId="478"/>
          <ac:spMkLst>
            <pc:docMk/>
            <pc:sldMk cId="732281572" sldId="411"/>
            <ac:spMk id="42" creationId="{E3E620BB-549D-67A2-F6B9-30B4F00D4E93}"/>
          </ac:spMkLst>
        </pc:spChg>
        <pc:spChg chg="mod">
          <ac:chgData name="铭杨 李" userId="6dcb8bdce4c30bfd" providerId="LiveId" clId="{900FC300-6B12-45DF-AEC9-39375DE6EA5A}" dt="2024-06-16T08:50:08.963" v="3905" actId="1076"/>
          <ac:spMkLst>
            <pc:docMk/>
            <pc:sldMk cId="732281572" sldId="411"/>
            <ac:spMk id="56" creationId="{A286E6E8-72B7-7BF8-DD6A-643AF9EA2CD1}"/>
          </ac:spMkLst>
        </pc:spChg>
        <pc:grpChg chg="del">
          <ac:chgData name="铭杨 李" userId="6dcb8bdce4c30bfd" providerId="LiveId" clId="{900FC300-6B12-45DF-AEC9-39375DE6EA5A}" dt="2024-06-16T08:48:23.309" v="3897" actId="478"/>
          <ac:grpSpMkLst>
            <pc:docMk/>
            <pc:sldMk cId="732281572" sldId="411"/>
            <ac:grpSpMk id="17" creationId="{022465A7-A0CE-3F3F-18BA-0CDD339EDE94}"/>
          </ac:grpSpMkLst>
        </pc:grpChg>
        <pc:cxnChg chg="del">
          <ac:chgData name="铭杨 李" userId="6dcb8bdce4c30bfd" providerId="LiveId" clId="{900FC300-6B12-45DF-AEC9-39375DE6EA5A}" dt="2024-06-16T08:48:24.764" v="3898" actId="478"/>
          <ac:cxnSpMkLst>
            <pc:docMk/>
            <pc:sldMk cId="732281572" sldId="411"/>
            <ac:cxnSpMk id="13" creationId="{26F99523-6D84-BE90-94A1-5A7466AD2599}"/>
          </ac:cxnSpMkLst>
        </pc:cxnChg>
      </pc:sldChg>
      <pc:sldChg chg="addSp modSp add mod">
        <pc:chgData name="铭杨 李" userId="6dcb8bdce4c30bfd" providerId="LiveId" clId="{900FC300-6B12-45DF-AEC9-39375DE6EA5A}" dt="2024-06-16T09:24:25.978" v="4596"/>
        <pc:sldMkLst>
          <pc:docMk/>
          <pc:sldMk cId="3360657105" sldId="412"/>
        </pc:sldMkLst>
        <pc:spChg chg="add mod">
          <ac:chgData name="铭杨 李" userId="6dcb8bdce4c30bfd" providerId="LiveId" clId="{900FC300-6B12-45DF-AEC9-39375DE6EA5A}" dt="2024-06-16T08:50:32.049" v="3909" actId="1076"/>
          <ac:spMkLst>
            <pc:docMk/>
            <pc:sldMk cId="3360657105" sldId="412"/>
            <ac:spMk id="2" creationId="{751AE215-83DB-1A49-0A13-D74DB4F5621F}"/>
          </ac:spMkLst>
        </pc:spChg>
        <pc:spChg chg="add mod">
          <ac:chgData name="铭杨 李" userId="6dcb8bdce4c30bfd" providerId="LiveId" clId="{900FC300-6B12-45DF-AEC9-39375DE6EA5A}" dt="2024-06-16T09:24:25.978" v="4596"/>
          <ac:spMkLst>
            <pc:docMk/>
            <pc:sldMk cId="3360657105" sldId="412"/>
            <ac:spMk id="4" creationId="{3D98C21E-87E0-947C-E976-6853686D56E3}"/>
          </ac:spMkLst>
        </pc:spChg>
        <pc:spChg chg="mod">
          <ac:chgData name="铭杨 李" userId="6dcb8bdce4c30bfd" providerId="LiveId" clId="{900FC300-6B12-45DF-AEC9-39375DE6EA5A}" dt="2024-06-16T09:23:58.311" v="4588" actId="20577"/>
          <ac:spMkLst>
            <pc:docMk/>
            <pc:sldMk cId="3360657105" sldId="412"/>
            <ac:spMk id="20" creationId="{3F535170-264E-ECFC-A3AF-7DCEC71AB622}"/>
          </ac:spMkLst>
        </pc:spChg>
      </pc:sldChg>
      <pc:sldChg chg="addSp delSp modSp add mod">
        <pc:chgData name="铭杨 李" userId="6dcb8bdce4c30bfd" providerId="LiveId" clId="{900FC300-6B12-45DF-AEC9-39375DE6EA5A}" dt="2024-06-16T09:27:06.092" v="4683"/>
        <pc:sldMkLst>
          <pc:docMk/>
          <pc:sldMk cId="706453336" sldId="413"/>
        </pc:sldMkLst>
        <pc:spChg chg="del">
          <ac:chgData name="铭杨 李" userId="6dcb8bdce4c30bfd" providerId="LiveId" clId="{900FC300-6B12-45DF-AEC9-39375DE6EA5A}" dt="2024-06-16T08:50:50.924" v="3914" actId="478"/>
          <ac:spMkLst>
            <pc:docMk/>
            <pc:sldMk cId="706453336" sldId="413"/>
            <ac:spMk id="2" creationId="{751AE215-83DB-1A49-0A13-D74DB4F5621F}"/>
          </ac:spMkLst>
        </pc:spChg>
        <pc:spChg chg="add mod">
          <ac:chgData name="铭杨 李" userId="6dcb8bdce4c30bfd" providerId="LiveId" clId="{900FC300-6B12-45DF-AEC9-39375DE6EA5A}" dt="2024-06-16T08:50:55.547" v="3915" actId="1076"/>
          <ac:spMkLst>
            <pc:docMk/>
            <pc:sldMk cId="706453336" sldId="413"/>
            <ac:spMk id="4" creationId="{845A4211-AA1E-F8D9-2833-5C2A8179A8A8}"/>
          </ac:spMkLst>
        </pc:spChg>
        <pc:spChg chg="add mod">
          <ac:chgData name="铭杨 李" userId="6dcb8bdce4c30bfd" providerId="LiveId" clId="{900FC300-6B12-45DF-AEC9-39375DE6EA5A}" dt="2024-06-16T08:50:55.547" v="3915" actId="1076"/>
          <ac:spMkLst>
            <pc:docMk/>
            <pc:sldMk cId="706453336" sldId="413"/>
            <ac:spMk id="12" creationId="{EE709F8A-8A2F-4E97-6A3B-85E0BF75FE8F}"/>
          </ac:spMkLst>
        </pc:spChg>
        <pc:spChg chg="add mod">
          <ac:chgData name="铭杨 李" userId="6dcb8bdce4c30bfd" providerId="LiveId" clId="{900FC300-6B12-45DF-AEC9-39375DE6EA5A}" dt="2024-06-16T08:50:55.547" v="3915" actId="1076"/>
          <ac:spMkLst>
            <pc:docMk/>
            <pc:sldMk cId="706453336" sldId="413"/>
            <ac:spMk id="13" creationId="{E5A04558-BAB3-9D26-2026-C666F157EFA9}"/>
          </ac:spMkLst>
        </pc:spChg>
        <pc:spChg chg="del">
          <ac:chgData name="铭杨 李" userId="6dcb8bdce4c30bfd" providerId="LiveId" clId="{900FC300-6B12-45DF-AEC9-39375DE6EA5A}" dt="2024-06-16T08:50:50.466" v="3913" actId="478"/>
          <ac:spMkLst>
            <pc:docMk/>
            <pc:sldMk cId="706453336" sldId="413"/>
            <ac:spMk id="14" creationId="{26258993-B159-AA21-CF1A-D46EDB396DDC}"/>
          </ac:spMkLst>
        </pc:spChg>
        <pc:spChg chg="add mod">
          <ac:chgData name="铭杨 李" userId="6dcb8bdce4c30bfd" providerId="LiveId" clId="{900FC300-6B12-45DF-AEC9-39375DE6EA5A}" dt="2024-06-16T09:24:42.697" v="4599" actId="1076"/>
          <ac:spMkLst>
            <pc:docMk/>
            <pc:sldMk cId="706453336" sldId="413"/>
            <ac:spMk id="17" creationId="{F3E0520F-8AD5-8C65-9EF2-4EF25025EEE6}"/>
          </ac:spMkLst>
        </pc:spChg>
        <pc:spChg chg="add mod">
          <ac:chgData name="铭杨 李" userId="6dcb8bdce4c30bfd" providerId="LiveId" clId="{900FC300-6B12-45DF-AEC9-39375DE6EA5A}" dt="2024-06-16T09:26:36.588" v="4651" actId="206"/>
          <ac:spMkLst>
            <pc:docMk/>
            <pc:sldMk cId="706453336" sldId="413"/>
            <ac:spMk id="19" creationId="{CD271904-06F9-B693-44B4-2514066E8718}"/>
          </ac:spMkLst>
        </pc:spChg>
        <pc:spChg chg="mod">
          <ac:chgData name="铭杨 李" userId="6dcb8bdce4c30bfd" providerId="LiveId" clId="{900FC300-6B12-45DF-AEC9-39375DE6EA5A}" dt="2024-06-16T09:26:57.177" v="4680"/>
          <ac:spMkLst>
            <pc:docMk/>
            <pc:sldMk cId="706453336" sldId="413"/>
            <ac:spMk id="20" creationId="{3F535170-264E-ECFC-A3AF-7DCEC71AB622}"/>
          </ac:spMkLst>
        </pc:spChg>
        <pc:spChg chg="add mod">
          <ac:chgData name="铭杨 李" userId="6dcb8bdce4c30bfd" providerId="LiveId" clId="{900FC300-6B12-45DF-AEC9-39375DE6EA5A}" dt="2024-06-16T09:27:06.092" v="4683"/>
          <ac:spMkLst>
            <pc:docMk/>
            <pc:sldMk cId="706453336" sldId="413"/>
            <ac:spMk id="23" creationId="{7912D979-E3BF-26BE-1D9D-2164ED42D132}"/>
          </ac:spMkLst>
        </pc:spChg>
        <pc:spChg chg="add mod">
          <ac:chgData name="铭杨 李" userId="6dcb8bdce4c30bfd" providerId="LiveId" clId="{900FC300-6B12-45DF-AEC9-39375DE6EA5A}" dt="2024-06-16T09:25:41.890" v="4640" actId="1076"/>
          <ac:spMkLst>
            <pc:docMk/>
            <pc:sldMk cId="706453336" sldId="413"/>
            <ac:spMk id="27" creationId="{D40C630B-71D3-D9D3-8332-516131D2BEF1}"/>
          </ac:spMkLst>
        </pc:spChg>
        <pc:spChg chg="del">
          <ac:chgData name="铭杨 李" userId="6dcb8bdce4c30bfd" providerId="LiveId" clId="{900FC300-6B12-45DF-AEC9-39375DE6EA5A}" dt="2024-06-16T08:50:49.884" v="3912" actId="478"/>
          <ac:spMkLst>
            <pc:docMk/>
            <pc:sldMk cId="706453336" sldId="413"/>
            <ac:spMk id="29" creationId="{E1036F91-7C8A-31D8-2055-DDF46DCE1C05}"/>
          </ac:spMkLst>
        </pc:spChg>
        <pc:spChg chg="add mod">
          <ac:chgData name="铭杨 李" userId="6dcb8bdce4c30bfd" providerId="LiveId" clId="{900FC300-6B12-45DF-AEC9-39375DE6EA5A}" dt="2024-06-16T09:26:42.468" v="4652" actId="1076"/>
          <ac:spMkLst>
            <pc:docMk/>
            <pc:sldMk cId="706453336" sldId="413"/>
            <ac:spMk id="30" creationId="{76CAA99A-40B2-4331-BACE-184D379CBDEC}"/>
          </ac:spMkLst>
        </pc:spChg>
        <pc:spChg chg="add mod">
          <ac:chgData name="铭杨 李" userId="6dcb8bdce4c30bfd" providerId="LiveId" clId="{900FC300-6B12-45DF-AEC9-39375DE6EA5A}" dt="2024-06-16T09:25:55.479" v="4642" actId="1076"/>
          <ac:spMkLst>
            <pc:docMk/>
            <pc:sldMk cId="706453336" sldId="413"/>
            <ac:spMk id="32" creationId="{30D8DD8D-8365-E473-0C7E-7CBB31ED9802}"/>
          </ac:spMkLst>
        </pc:spChg>
      </pc:sldChg>
      <pc:sldChg chg="modSp add mod">
        <pc:chgData name="铭杨 李" userId="6dcb8bdce4c30bfd" providerId="LiveId" clId="{900FC300-6B12-45DF-AEC9-39375DE6EA5A}" dt="2024-06-16T08:51:38.182" v="3923" actId="108"/>
        <pc:sldMkLst>
          <pc:docMk/>
          <pc:sldMk cId="668508350" sldId="414"/>
        </pc:sldMkLst>
        <pc:spChg chg="mod">
          <ac:chgData name="铭杨 李" userId="6dcb8bdce4c30bfd" providerId="LiveId" clId="{900FC300-6B12-45DF-AEC9-39375DE6EA5A}" dt="2024-06-16T08:51:38.182" v="3923" actId="108"/>
          <ac:spMkLst>
            <pc:docMk/>
            <pc:sldMk cId="668508350" sldId="414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8:51:34.655" v="3922" actId="108"/>
          <ac:spMkLst>
            <pc:docMk/>
            <pc:sldMk cId="668508350" sldId="414"/>
            <ac:spMk id="31" creationId="{A03E3C87-C658-B1E3-AAC3-4039FC36B2A0}"/>
          </ac:spMkLst>
        </pc:spChg>
      </pc:sldChg>
      <pc:sldChg chg="modSp add mod">
        <pc:chgData name="铭杨 李" userId="6dcb8bdce4c30bfd" providerId="LiveId" clId="{900FC300-6B12-45DF-AEC9-39375DE6EA5A}" dt="2024-06-16T08:52:20.352" v="3931" actId="14100"/>
        <pc:sldMkLst>
          <pc:docMk/>
          <pc:sldMk cId="689423001" sldId="415"/>
        </pc:sldMkLst>
        <pc:spChg chg="mod">
          <ac:chgData name="铭杨 李" userId="6dcb8bdce4c30bfd" providerId="LiveId" clId="{900FC300-6B12-45DF-AEC9-39375DE6EA5A}" dt="2024-06-16T08:52:13.264" v="3930" actId="1076"/>
          <ac:spMkLst>
            <pc:docMk/>
            <pc:sldMk cId="689423001" sldId="415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6T08:52:06.672" v="3929" actId="1076"/>
          <ac:spMkLst>
            <pc:docMk/>
            <pc:sldMk cId="689423001" sldId="415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8:52:06.672" v="3929" actId="1076"/>
          <ac:spMkLst>
            <pc:docMk/>
            <pc:sldMk cId="689423001" sldId="415"/>
            <ac:spMk id="31" creationId="{A03E3C87-C658-B1E3-AAC3-4039FC36B2A0}"/>
          </ac:spMkLst>
        </pc:spChg>
        <pc:spChg chg="mod">
          <ac:chgData name="铭杨 李" userId="6dcb8bdce4c30bfd" providerId="LiveId" clId="{900FC300-6B12-45DF-AEC9-39375DE6EA5A}" dt="2024-06-16T08:52:13.264" v="3930" actId="1076"/>
          <ac:spMkLst>
            <pc:docMk/>
            <pc:sldMk cId="689423001" sldId="415"/>
            <ac:spMk id="37" creationId="{72DF0F28-6163-A02F-B57A-21F84F2FCD6B}"/>
          </ac:spMkLst>
        </pc:spChg>
        <pc:cxnChg chg="mod">
          <ac:chgData name="铭杨 李" userId="6dcb8bdce4c30bfd" providerId="LiveId" clId="{900FC300-6B12-45DF-AEC9-39375DE6EA5A}" dt="2024-06-16T08:52:20.352" v="3931" actId="14100"/>
          <ac:cxnSpMkLst>
            <pc:docMk/>
            <pc:sldMk cId="689423001" sldId="415"/>
            <ac:cxnSpMk id="18" creationId="{772A87B4-69F2-97A9-0469-C85A48D638DE}"/>
          </ac:cxnSpMkLst>
        </pc:cxnChg>
      </pc:sldChg>
      <pc:sldChg chg="modSp add mod">
        <pc:chgData name="铭杨 李" userId="6dcb8bdce4c30bfd" providerId="LiveId" clId="{900FC300-6B12-45DF-AEC9-39375DE6EA5A}" dt="2024-06-16T08:53:03.792" v="3937" actId="1076"/>
        <pc:sldMkLst>
          <pc:docMk/>
          <pc:sldMk cId="3773682916" sldId="416"/>
        </pc:sldMkLst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4" creationId="{845A4211-AA1E-F8D9-2833-5C2A8179A8A8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9" creationId="{5DC4FA47-347F-6856-5CDD-6BB074B41DA9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12" creationId="{EE709F8A-8A2F-4E97-6A3B-85E0BF75FE8F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13" creationId="{E5A04558-BAB3-9D26-2026-C666F157EFA9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31" creationId="{A03E3C87-C658-B1E3-AAC3-4039FC36B2A0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37" creationId="{72DF0F28-6163-A02F-B57A-21F84F2FCD6B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39" creationId="{D89F47E3-C69E-EFAD-8B51-637ACA3F5615}"/>
          </ac:spMkLst>
        </pc:spChg>
        <pc:spChg chg="mod">
          <ac:chgData name="铭杨 李" userId="6dcb8bdce4c30bfd" providerId="LiveId" clId="{900FC300-6B12-45DF-AEC9-39375DE6EA5A}" dt="2024-06-16T08:53:03.792" v="3937" actId="1076"/>
          <ac:spMkLst>
            <pc:docMk/>
            <pc:sldMk cId="3773682916" sldId="416"/>
            <ac:spMk id="40" creationId="{98B9BF0D-C70E-56A8-3705-CBE92A76F0B1}"/>
          </ac:spMkLst>
        </pc:spChg>
        <pc:cxnChg chg="mod">
          <ac:chgData name="铭杨 李" userId="6dcb8bdce4c30bfd" providerId="LiveId" clId="{900FC300-6B12-45DF-AEC9-39375DE6EA5A}" dt="2024-06-16T08:53:03.792" v="3937" actId="1076"/>
          <ac:cxnSpMkLst>
            <pc:docMk/>
            <pc:sldMk cId="3773682916" sldId="416"/>
            <ac:cxnSpMk id="15" creationId="{D7922464-77DD-4B16-722B-73775BC4E3A0}"/>
          </ac:cxnSpMkLst>
        </pc:cxnChg>
        <pc:cxnChg chg="mod">
          <ac:chgData name="铭杨 李" userId="6dcb8bdce4c30bfd" providerId="LiveId" clId="{900FC300-6B12-45DF-AEC9-39375DE6EA5A}" dt="2024-06-16T08:53:03.792" v="3937" actId="1076"/>
          <ac:cxnSpMkLst>
            <pc:docMk/>
            <pc:sldMk cId="3773682916" sldId="416"/>
            <ac:cxnSpMk id="18" creationId="{772A87B4-69F2-97A9-0469-C85A48D638DE}"/>
          </ac:cxnSpMkLst>
        </pc:cxnChg>
        <pc:cxnChg chg="mod">
          <ac:chgData name="铭杨 李" userId="6dcb8bdce4c30bfd" providerId="LiveId" clId="{900FC300-6B12-45DF-AEC9-39375DE6EA5A}" dt="2024-06-16T08:53:03.792" v="3937" actId="1076"/>
          <ac:cxnSpMkLst>
            <pc:docMk/>
            <pc:sldMk cId="3773682916" sldId="416"/>
            <ac:cxnSpMk id="41" creationId="{BA556D62-792C-4995-8391-A586BA49A9DB}"/>
          </ac:cxnSpMkLst>
        </pc:cxnChg>
      </pc:sldChg>
      <pc:sldChg chg="delSp add mod">
        <pc:chgData name="铭杨 李" userId="6dcb8bdce4c30bfd" providerId="LiveId" clId="{900FC300-6B12-45DF-AEC9-39375DE6EA5A}" dt="2024-06-16T08:53:12.512" v="3939" actId="478"/>
        <pc:sldMkLst>
          <pc:docMk/>
          <pc:sldMk cId="661094633" sldId="417"/>
        </pc:sldMkLst>
        <pc:spChg chg="del">
          <ac:chgData name="铭杨 李" userId="6dcb8bdce4c30bfd" providerId="LiveId" clId="{900FC300-6B12-45DF-AEC9-39375DE6EA5A}" dt="2024-06-16T08:53:12.512" v="3939" actId="478"/>
          <ac:spMkLst>
            <pc:docMk/>
            <pc:sldMk cId="661094633" sldId="417"/>
            <ac:spMk id="13" creationId="{E5A04558-BAB3-9D26-2026-C666F157EFA9}"/>
          </ac:spMkLst>
        </pc:spChg>
      </pc:sldChg>
      <pc:sldChg chg="addSp delSp modSp add mod">
        <pc:chgData name="铭杨 李" userId="6dcb8bdce4c30bfd" providerId="LiveId" clId="{900FC300-6B12-45DF-AEC9-39375DE6EA5A}" dt="2024-06-16T08:53:54.938" v="3945" actId="1076"/>
        <pc:sldMkLst>
          <pc:docMk/>
          <pc:sldMk cId="3191877780" sldId="418"/>
        </pc:sldMkLst>
        <pc:spChg chg="add mod">
          <ac:chgData name="铭杨 李" userId="6dcb8bdce4c30bfd" providerId="LiveId" clId="{900FC300-6B12-45DF-AEC9-39375DE6EA5A}" dt="2024-06-16T08:53:54.938" v="3945" actId="1076"/>
          <ac:spMkLst>
            <pc:docMk/>
            <pc:sldMk cId="3191877780" sldId="418"/>
            <ac:spMk id="2" creationId="{DC8468D6-2F40-E927-8545-57793416E5D9}"/>
          </ac:spMkLst>
        </pc:spChg>
        <pc:spChg chg="del">
          <ac:chgData name="铭杨 李" userId="6dcb8bdce4c30bfd" providerId="LiveId" clId="{900FC300-6B12-45DF-AEC9-39375DE6EA5A}" dt="2024-06-16T08:53:29.144" v="3941" actId="478"/>
          <ac:spMkLst>
            <pc:docMk/>
            <pc:sldMk cId="3191877780" sldId="418"/>
            <ac:spMk id="4" creationId="{845A4211-AA1E-F8D9-2833-5C2A8179A8A8}"/>
          </ac:spMkLst>
        </pc:spChg>
        <pc:spChg chg="del">
          <ac:chgData name="铭杨 李" userId="6dcb8bdce4c30bfd" providerId="LiveId" clId="{900FC300-6B12-45DF-AEC9-39375DE6EA5A}" dt="2024-06-16T08:53:29.144" v="3941" actId="478"/>
          <ac:spMkLst>
            <pc:docMk/>
            <pc:sldMk cId="3191877780" sldId="418"/>
            <ac:spMk id="12" creationId="{EE709F8A-8A2F-4E97-6A3B-85E0BF75FE8F}"/>
          </ac:spMkLst>
        </pc:spChg>
        <pc:spChg chg="del">
          <ac:chgData name="铭杨 李" userId="6dcb8bdce4c30bfd" providerId="LiveId" clId="{900FC300-6B12-45DF-AEC9-39375DE6EA5A}" dt="2024-06-16T08:53:31.699" v="3942" actId="478"/>
          <ac:spMkLst>
            <pc:docMk/>
            <pc:sldMk cId="3191877780" sldId="418"/>
            <ac:spMk id="43" creationId="{2053310B-79B1-A125-6796-296624825688}"/>
          </ac:spMkLst>
        </pc:spChg>
        <pc:spChg chg="mod">
          <ac:chgData name="铭杨 李" userId="6dcb8bdce4c30bfd" providerId="LiveId" clId="{900FC300-6B12-45DF-AEC9-39375DE6EA5A}" dt="2024-06-16T08:53:34.462" v="3943" actId="1076"/>
          <ac:spMkLst>
            <pc:docMk/>
            <pc:sldMk cId="3191877780" sldId="418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8:53:29.144" v="3941" actId="478"/>
          <ac:cxnSpMkLst>
            <pc:docMk/>
            <pc:sldMk cId="3191877780" sldId="418"/>
            <ac:cxnSpMk id="41" creationId="{BA556D62-792C-4995-8391-A586BA49A9DB}"/>
          </ac:cxnSpMkLst>
        </pc:cxnChg>
      </pc:sldChg>
      <pc:sldChg chg="addSp delSp modSp add mod">
        <pc:chgData name="铭杨 李" userId="6dcb8bdce4c30bfd" providerId="LiveId" clId="{900FC300-6B12-45DF-AEC9-39375DE6EA5A}" dt="2024-06-16T08:54:33.745" v="3949" actId="1076"/>
        <pc:sldMkLst>
          <pc:docMk/>
          <pc:sldMk cId="1859659767" sldId="419"/>
        </pc:sldMkLst>
        <pc:spChg chg="del">
          <ac:chgData name="铭杨 李" userId="6dcb8bdce4c30bfd" providerId="LiveId" clId="{900FC300-6B12-45DF-AEC9-39375DE6EA5A}" dt="2024-06-16T08:54:29.322" v="3948" actId="478"/>
          <ac:spMkLst>
            <pc:docMk/>
            <pc:sldMk cId="1859659767" sldId="419"/>
            <ac:spMk id="2" creationId="{DC8468D6-2F40-E927-8545-57793416E5D9}"/>
          </ac:spMkLst>
        </pc:spChg>
        <pc:spChg chg="add mod">
          <ac:chgData name="铭杨 李" userId="6dcb8bdce4c30bfd" providerId="LiveId" clId="{900FC300-6B12-45DF-AEC9-39375DE6EA5A}" dt="2024-06-16T08:54:33.745" v="3949" actId="1076"/>
          <ac:spMkLst>
            <pc:docMk/>
            <pc:sldMk cId="1859659767" sldId="419"/>
            <ac:spMk id="4" creationId="{144D5AFD-B551-FE70-D506-0CAB5596D169}"/>
          </ac:spMkLst>
        </pc:spChg>
        <pc:spChg chg="del">
          <ac:chgData name="铭杨 李" userId="6dcb8bdce4c30bfd" providerId="LiveId" clId="{900FC300-6B12-45DF-AEC9-39375DE6EA5A}" dt="2024-06-16T08:54:29.322" v="3948" actId="478"/>
          <ac:spMkLst>
            <pc:docMk/>
            <pc:sldMk cId="1859659767" sldId="419"/>
            <ac:spMk id="9" creationId="{5DC4FA47-347F-6856-5CDD-6BB074B41DA9}"/>
          </ac:spMkLst>
        </pc:spChg>
        <pc:spChg chg="add mod">
          <ac:chgData name="铭杨 李" userId="6dcb8bdce4c30bfd" providerId="LiveId" clId="{900FC300-6B12-45DF-AEC9-39375DE6EA5A}" dt="2024-06-16T08:54:33.745" v="3949" actId="1076"/>
          <ac:spMkLst>
            <pc:docMk/>
            <pc:sldMk cId="1859659767" sldId="419"/>
            <ac:spMk id="12" creationId="{F20B66DC-E187-3F18-50F0-8FA257C9033B}"/>
          </ac:spMkLst>
        </pc:spChg>
        <pc:spChg chg="add mod">
          <ac:chgData name="铭杨 李" userId="6dcb8bdce4c30bfd" providerId="LiveId" clId="{900FC300-6B12-45DF-AEC9-39375DE6EA5A}" dt="2024-06-16T08:54:33.745" v="3949" actId="1076"/>
          <ac:spMkLst>
            <pc:docMk/>
            <pc:sldMk cId="1859659767" sldId="419"/>
            <ac:spMk id="13" creationId="{C621A91B-4216-659B-B49B-73F07CBF45B0}"/>
          </ac:spMkLst>
        </pc:spChg>
        <pc:spChg chg="del">
          <ac:chgData name="铭杨 李" userId="6dcb8bdce4c30bfd" providerId="LiveId" clId="{900FC300-6B12-45DF-AEC9-39375DE6EA5A}" dt="2024-06-16T08:54:29.322" v="3948" actId="478"/>
          <ac:spMkLst>
            <pc:docMk/>
            <pc:sldMk cId="1859659767" sldId="419"/>
            <ac:spMk id="37" creationId="{72DF0F28-6163-A02F-B57A-21F84F2FCD6B}"/>
          </ac:spMkLst>
        </pc:spChg>
      </pc:sldChg>
      <pc:sldChg chg="modSp add mod">
        <pc:chgData name="铭杨 李" userId="6dcb8bdce4c30bfd" providerId="LiveId" clId="{900FC300-6B12-45DF-AEC9-39375DE6EA5A}" dt="2024-06-16T08:54:41.495" v="3951" actId="108"/>
        <pc:sldMkLst>
          <pc:docMk/>
          <pc:sldMk cId="1483883944" sldId="420"/>
        </pc:sldMkLst>
        <pc:spChg chg="mod">
          <ac:chgData name="铭杨 李" userId="6dcb8bdce4c30bfd" providerId="LiveId" clId="{900FC300-6B12-45DF-AEC9-39375DE6EA5A}" dt="2024-06-16T08:54:41.495" v="3951" actId="108"/>
          <ac:spMkLst>
            <pc:docMk/>
            <pc:sldMk cId="1483883944" sldId="420"/>
            <ac:spMk id="39" creationId="{D89F47E3-C69E-EFAD-8B51-637ACA3F5615}"/>
          </ac:spMkLst>
        </pc:spChg>
      </pc:sldChg>
      <pc:sldChg chg="modSp add mod">
        <pc:chgData name="铭杨 李" userId="6dcb8bdce4c30bfd" providerId="LiveId" clId="{900FC300-6B12-45DF-AEC9-39375DE6EA5A}" dt="2024-06-16T08:54:54.018" v="3953" actId="1076"/>
        <pc:sldMkLst>
          <pc:docMk/>
          <pc:sldMk cId="4105468073" sldId="421"/>
        </pc:sldMkLst>
        <pc:spChg chg="mod">
          <ac:chgData name="铭杨 李" userId="6dcb8bdce4c30bfd" providerId="LiveId" clId="{900FC300-6B12-45DF-AEC9-39375DE6EA5A}" dt="2024-06-16T08:54:54.018" v="3953" actId="1076"/>
          <ac:spMkLst>
            <pc:docMk/>
            <pc:sldMk cId="4105468073" sldId="421"/>
            <ac:spMk id="13" creationId="{C621A91B-4216-659B-B49B-73F07CBF45B0}"/>
          </ac:spMkLst>
        </pc:spChg>
      </pc:sldChg>
      <pc:sldChg chg="delSp modSp add mod">
        <pc:chgData name="铭杨 李" userId="6dcb8bdce4c30bfd" providerId="LiveId" clId="{900FC300-6B12-45DF-AEC9-39375DE6EA5A}" dt="2024-06-16T08:55:17.832" v="3956" actId="108"/>
        <pc:sldMkLst>
          <pc:docMk/>
          <pc:sldMk cId="3006381790" sldId="422"/>
        </pc:sldMkLst>
        <pc:spChg chg="del">
          <ac:chgData name="铭杨 李" userId="6dcb8bdce4c30bfd" providerId="LiveId" clId="{900FC300-6B12-45DF-AEC9-39375DE6EA5A}" dt="2024-06-16T08:54:57.682" v="3955" actId="478"/>
          <ac:spMkLst>
            <pc:docMk/>
            <pc:sldMk cId="3006381790" sldId="422"/>
            <ac:spMk id="4" creationId="{144D5AFD-B551-FE70-D506-0CAB5596D169}"/>
          </ac:spMkLst>
        </pc:spChg>
        <pc:spChg chg="mod">
          <ac:chgData name="铭杨 李" userId="6dcb8bdce4c30bfd" providerId="LiveId" clId="{900FC300-6B12-45DF-AEC9-39375DE6EA5A}" dt="2024-06-16T08:55:17.832" v="3956" actId="108"/>
          <ac:spMkLst>
            <pc:docMk/>
            <pc:sldMk cId="3006381790" sldId="422"/>
            <ac:spMk id="7" creationId="{6130DDE0-CBEA-1EA8-5B16-40B5242852FE}"/>
          </ac:spMkLst>
        </pc:spChg>
        <pc:spChg chg="del">
          <ac:chgData name="铭杨 李" userId="6dcb8bdce4c30bfd" providerId="LiveId" clId="{900FC300-6B12-45DF-AEC9-39375DE6EA5A}" dt="2024-06-16T08:54:57.682" v="3955" actId="478"/>
          <ac:spMkLst>
            <pc:docMk/>
            <pc:sldMk cId="3006381790" sldId="422"/>
            <ac:spMk id="12" creationId="{F20B66DC-E187-3F18-50F0-8FA257C9033B}"/>
          </ac:spMkLst>
        </pc:spChg>
        <pc:cxnChg chg="del">
          <ac:chgData name="铭杨 李" userId="6dcb8bdce4c30bfd" providerId="LiveId" clId="{900FC300-6B12-45DF-AEC9-39375DE6EA5A}" dt="2024-06-16T08:54:57.682" v="3955" actId="478"/>
          <ac:cxnSpMkLst>
            <pc:docMk/>
            <pc:sldMk cId="3006381790" sldId="422"/>
            <ac:cxnSpMk id="18" creationId="{772A87B4-69F2-97A9-0469-C85A48D638DE}"/>
          </ac:cxnSpMkLst>
        </pc:cxnChg>
      </pc:sldChg>
      <pc:sldChg chg="modSp add mod">
        <pc:chgData name="铭杨 李" userId="6dcb8bdce4c30bfd" providerId="LiveId" clId="{900FC300-6B12-45DF-AEC9-39375DE6EA5A}" dt="2024-06-16T08:55:24.762" v="3958" actId="1076"/>
        <pc:sldMkLst>
          <pc:docMk/>
          <pc:sldMk cId="664888705" sldId="423"/>
        </pc:sldMkLst>
        <pc:spChg chg="mod">
          <ac:chgData name="铭杨 李" userId="6dcb8bdce4c30bfd" providerId="LiveId" clId="{900FC300-6B12-45DF-AEC9-39375DE6EA5A}" dt="2024-06-16T08:55:24.762" v="3958" actId="1076"/>
          <ac:spMkLst>
            <pc:docMk/>
            <pc:sldMk cId="664888705" sldId="423"/>
            <ac:spMk id="13" creationId="{C621A91B-4216-659B-B49B-73F07CBF45B0}"/>
          </ac:spMkLst>
        </pc:spChg>
      </pc:sldChg>
      <pc:sldChg chg="addSp delSp modSp add mod">
        <pc:chgData name="铭杨 李" userId="6dcb8bdce4c30bfd" providerId="LiveId" clId="{900FC300-6B12-45DF-AEC9-39375DE6EA5A}" dt="2024-06-16T08:56:24.808" v="3965" actId="1076"/>
        <pc:sldMkLst>
          <pc:docMk/>
          <pc:sldMk cId="237664227" sldId="424"/>
        </pc:sldMkLst>
        <pc:spChg chg="add mod">
          <ac:chgData name="铭杨 李" userId="6dcb8bdce4c30bfd" providerId="LiveId" clId="{900FC300-6B12-45DF-AEC9-39375DE6EA5A}" dt="2024-06-16T08:56:24.808" v="3965" actId="1076"/>
          <ac:spMkLst>
            <pc:docMk/>
            <pc:sldMk cId="237664227" sldId="424"/>
            <ac:spMk id="2" creationId="{11331CDE-F06E-E958-FCC8-23C81CD71D9D}"/>
          </ac:spMkLst>
        </pc:spChg>
        <pc:spChg chg="del">
          <ac:chgData name="铭杨 李" userId="6dcb8bdce4c30bfd" providerId="LiveId" clId="{900FC300-6B12-45DF-AEC9-39375DE6EA5A}" dt="2024-06-16T08:55:34.604" v="3960" actId="478"/>
          <ac:spMkLst>
            <pc:docMk/>
            <pc:sldMk cId="237664227" sldId="424"/>
            <ac:spMk id="13" creationId="{C621A91B-4216-659B-B49B-73F07CBF45B0}"/>
          </ac:spMkLst>
        </pc:spChg>
        <pc:spChg chg="del">
          <ac:chgData name="铭杨 李" userId="6dcb8bdce4c30bfd" providerId="LiveId" clId="{900FC300-6B12-45DF-AEC9-39375DE6EA5A}" dt="2024-06-16T08:55:42.386" v="3962" actId="478"/>
          <ac:spMkLst>
            <pc:docMk/>
            <pc:sldMk cId="237664227" sldId="424"/>
            <ac:spMk id="44" creationId="{5A3180BC-CF55-D661-2792-936A82350DD3}"/>
          </ac:spMkLst>
        </pc:spChg>
        <pc:spChg chg="mod">
          <ac:chgData name="铭杨 李" userId="6dcb8bdce4c30bfd" providerId="LiveId" clId="{900FC300-6B12-45DF-AEC9-39375DE6EA5A}" dt="2024-06-16T08:55:40.902" v="3961" actId="1076"/>
          <ac:spMkLst>
            <pc:docMk/>
            <pc:sldMk cId="237664227" sldId="424"/>
            <ac:spMk id="56" creationId="{A286E6E8-72B7-7BF8-DD6A-643AF9EA2CD1}"/>
          </ac:spMkLst>
        </pc:spChg>
      </pc:sldChg>
      <pc:sldChg chg="addSp delSp modSp add mod">
        <pc:chgData name="铭杨 李" userId="6dcb8bdce4c30bfd" providerId="LiveId" clId="{900FC300-6B12-45DF-AEC9-39375DE6EA5A}" dt="2024-06-16T08:56:43.499" v="3969" actId="1076"/>
        <pc:sldMkLst>
          <pc:docMk/>
          <pc:sldMk cId="2091332154" sldId="425"/>
        </pc:sldMkLst>
        <pc:spChg chg="del">
          <ac:chgData name="铭杨 李" userId="6dcb8bdce4c30bfd" providerId="LiveId" clId="{900FC300-6B12-45DF-AEC9-39375DE6EA5A}" dt="2024-06-16T08:56:37.443" v="3967" actId="478"/>
          <ac:spMkLst>
            <pc:docMk/>
            <pc:sldMk cId="2091332154" sldId="425"/>
            <ac:spMk id="2" creationId="{11331CDE-F06E-E958-FCC8-23C81CD71D9D}"/>
          </ac:spMkLst>
        </pc:spChg>
        <pc:spChg chg="add mod">
          <ac:chgData name="铭杨 李" userId="6dcb8bdce4c30bfd" providerId="LiveId" clId="{900FC300-6B12-45DF-AEC9-39375DE6EA5A}" dt="2024-06-16T08:56:43.499" v="3969" actId="1076"/>
          <ac:spMkLst>
            <pc:docMk/>
            <pc:sldMk cId="2091332154" sldId="425"/>
            <ac:spMk id="4" creationId="{FF7A3C6F-0C2E-F259-39F9-5A3FD4C9591F}"/>
          </ac:spMkLst>
        </pc:spChg>
        <pc:spChg chg="add mod">
          <ac:chgData name="铭杨 李" userId="6dcb8bdce4c30bfd" providerId="LiveId" clId="{900FC300-6B12-45DF-AEC9-39375DE6EA5A}" dt="2024-06-16T08:56:43.499" v="3969" actId="1076"/>
          <ac:spMkLst>
            <pc:docMk/>
            <pc:sldMk cId="2091332154" sldId="425"/>
            <ac:spMk id="9" creationId="{EA9C64EF-42F0-251F-5E10-3D425E8EC28F}"/>
          </ac:spMkLst>
        </pc:spChg>
        <pc:spChg chg="add mod">
          <ac:chgData name="铭杨 李" userId="6dcb8bdce4c30bfd" providerId="LiveId" clId="{900FC300-6B12-45DF-AEC9-39375DE6EA5A}" dt="2024-06-16T08:56:43.499" v="3969" actId="1076"/>
          <ac:spMkLst>
            <pc:docMk/>
            <pc:sldMk cId="2091332154" sldId="425"/>
            <ac:spMk id="12" creationId="{CD476B82-4A18-CF35-B269-3E4F0D79851B}"/>
          </ac:spMkLst>
        </pc:spChg>
        <pc:spChg chg="del">
          <ac:chgData name="铭杨 李" userId="6dcb8bdce4c30bfd" providerId="LiveId" clId="{900FC300-6B12-45DF-AEC9-39375DE6EA5A}" dt="2024-06-16T08:56:37.443" v="3967" actId="478"/>
          <ac:spMkLst>
            <pc:docMk/>
            <pc:sldMk cId="2091332154" sldId="425"/>
            <ac:spMk id="21" creationId="{45FF8D7A-C777-831C-A56D-B06CD6D864C3}"/>
          </ac:spMkLst>
        </pc:spChg>
        <pc:spChg chg="del">
          <ac:chgData name="铭杨 李" userId="6dcb8bdce4c30bfd" providerId="LiveId" clId="{900FC300-6B12-45DF-AEC9-39375DE6EA5A}" dt="2024-06-16T08:56:37.443" v="3967" actId="478"/>
          <ac:spMkLst>
            <pc:docMk/>
            <pc:sldMk cId="2091332154" sldId="425"/>
            <ac:spMk id="33" creationId="{57B0B672-0E2A-D5C8-EEF6-F5C4FB1DB7AC}"/>
          </ac:spMkLst>
        </pc:spChg>
      </pc:sldChg>
      <pc:sldChg chg="modSp add mod">
        <pc:chgData name="铭杨 李" userId="6dcb8bdce4c30bfd" providerId="LiveId" clId="{900FC300-6B12-45DF-AEC9-39375DE6EA5A}" dt="2024-06-16T08:56:54.047" v="3971" actId="108"/>
        <pc:sldMkLst>
          <pc:docMk/>
          <pc:sldMk cId="1645350070" sldId="426"/>
        </pc:sldMkLst>
        <pc:spChg chg="mod">
          <ac:chgData name="铭杨 李" userId="6dcb8bdce4c30bfd" providerId="LiveId" clId="{900FC300-6B12-45DF-AEC9-39375DE6EA5A}" dt="2024-06-16T08:56:54.047" v="3971" actId="108"/>
          <ac:spMkLst>
            <pc:docMk/>
            <pc:sldMk cId="1645350070" sldId="426"/>
            <ac:spMk id="7" creationId="{6130DDE0-CBEA-1EA8-5B16-40B5242852FE}"/>
          </ac:spMkLst>
        </pc:spChg>
      </pc:sldChg>
      <pc:sldChg chg="modSp add mod">
        <pc:chgData name="铭杨 李" userId="6dcb8bdce4c30bfd" providerId="LiveId" clId="{900FC300-6B12-45DF-AEC9-39375DE6EA5A}" dt="2024-06-16T08:57:25.014" v="3978" actId="1076"/>
        <pc:sldMkLst>
          <pc:docMk/>
          <pc:sldMk cId="1664640769" sldId="427"/>
        </pc:sldMkLst>
        <pc:spChg chg="mod">
          <ac:chgData name="铭杨 李" userId="6dcb8bdce4c30bfd" providerId="LiveId" clId="{900FC300-6B12-45DF-AEC9-39375DE6EA5A}" dt="2024-06-16T08:57:25.014" v="3978" actId="1076"/>
          <ac:spMkLst>
            <pc:docMk/>
            <pc:sldMk cId="1664640769" sldId="427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6T08:57:25.014" v="3978" actId="1076"/>
          <ac:spMkLst>
            <pc:docMk/>
            <pc:sldMk cId="1664640769" sldId="427"/>
            <ac:spMk id="10" creationId="{150855AD-EA62-0117-E159-CD25F61D0999}"/>
          </ac:spMkLst>
        </pc:spChg>
        <pc:spChg chg="mod">
          <ac:chgData name="铭杨 李" userId="6dcb8bdce4c30bfd" providerId="LiveId" clId="{900FC300-6B12-45DF-AEC9-39375DE6EA5A}" dt="2024-06-16T08:57:25.014" v="3978" actId="1076"/>
          <ac:spMkLst>
            <pc:docMk/>
            <pc:sldMk cId="1664640769" sldId="427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6T08:57:25.014" v="3978" actId="1076"/>
          <ac:spMkLst>
            <pc:docMk/>
            <pc:sldMk cId="1664640769" sldId="427"/>
            <ac:spMk id="26" creationId="{D0AB5BE5-3449-9112-3EC4-1857AB6A988C}"/>
          </ac:spMkLst>
        </pc:spChg>
        <pc:cxnChg chg="mod">
          <ac:chgData name="铭杨 李" userId="6dcb8bdce4c30bfd" providerId="LiveId" clId="{900FC300-6B12-45DF-AEC9-39375DE6EA5A}" dt="2024-06-16T08:57:25.014" v="3978" actId="1076"/>
          <ac:cxnSpMkLst>
            <pc:docMk/>
            <pc:sldMk cId="1664640769" sldId="427"/>
            <ac:cxnSpMk id="11" creationId="{7A7049EF-2004-D026-89C0-9B6B76B800BA}"/>
          </ac:cxnSpMkLst>
        </pc:cxnChg>
      </pc:sldChg>
      <pc:sldChg chg="delSp modSp add mod">
        <pc:chgData name="铭杨 李" userId="6dcb8bdce4c30bfd" providerId="LiveId" clId="{900FC300-6B12-45DF-AEC9-39375DE6EA5A}" dt="2024-06-16T08:57:56.657" v="3984" actId="478"/>
        <pc:sldMkLst>
          <pc:docMk/>
          <pc:sldMk cId="298635200" sldId="428"/>
        </pc:sldMkLst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4" creationId="{FF7A3C6F-0C2E-F259-39F9-5A3FD4C9591F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7" creationId="{6130DDE0-CBEA-1EA8-5B16-40B5242852FE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9" creationId="{EA9C64EF-42F0-251F-5E10-3D425E8EC28F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10" creationId="{150855AD-EA62-0117-E159-CD25F61D0999}"/>
          </ac:spMkLst>
        </pc:spChg>
        <pc:spChg chg="del mod">
          <ac:chgData name="铭杨 李" userId="6dcb8bdce4c30bfd" providerId="LiveId" clId="{900FC300-6B12-45DF-AEC9-39375DE6EA5A}" dt="2024-06-16T08:57:56.657" v="3984" actId="478"/>
          <ac:spMkLst>
            <pc:docMk/>
            <pc:sldMk cId="298635200" sldId="428"/>
            <ac:spMk id="12" creationId="{CD476B82-4A18-CF35-B269-3E4F0D79851B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25" creationId="{0E0719FC-41A0-B517-B670-238E2380E5AA}"/>
          </ac:spMkLst>
        </pc:spChg>
        <pc:spChg chg="mod">
          <ac:chgData name="铭杨 李" userId="6dcb8bdce4c30bfd" providerId="LiveId" clId="{900FC300-6B12-45DF-AEC9-39375DE6EA5A}" dt="2024-06-16T08:57:51.281" v="3983" actId="1076"/>
          <ac:spMkLst>
            <pc:docMk/>
            <pc:sldMk cId="298635200" sldId="428"/>
            <ac:spMk id="26" creationId="{D0AB5BE5-3449-9112-3EC4-1857AB6A988C}"/>
          </ac:spMkLst>
        </pc:spChg>
        <pc:cxnChg chg="mod">
          <ac:chgData name="铭杨 李" userId="6dcb8bdce4c30bfd" providerId="LiveId" clId="{900FC300-6B12-45DF-AEC9-39375DE6EA5A}" dt="2024-06-16T08:57:51.281" v="3983" actId="1076"/>
          <ac:cxnSpMkLst>
            <pc:docMk/>
            <pc:sldMk cId="298635200" sldId="428"/>
            <ac:cxnSpMk id="6" creationId="{2BC34794-4E7A-0142-326B-96C7EA798FEA}"/>
          </ac:cxnSpMkLst>
        </pc:cxnChg>
        <pc:cxnChg chg="mod">
          <ac:chgData name="铭杨 李" userId="6dcb8bdce4c30bfd" providerId="LiveId" clId="{900FC300-6B12-45DF-AEC9-39375DE6EA5A}" dt="2024-06-16T08:57:51.281" v="3983" actId="1076"/>
          <ac:cxnSpMkLst>
            <pc:docMk/>
            <pc:sldMk cId="298635200" sldId="428"/>
            <ac:cxnSpMk id="11" creationId="{7A7049EF-2004-D026-89C0-9B6B76B800BA}"/>
          </ac:cxnSpMkLst>
        </pc:cxnChg>
        <pc:cxnChg chg="mod">
          <ac:chgData name="铭杨 李" userId="6dcb8bdce4c30bfd" providerId="LiveId" clId="{900FC300-6B12-45DF-AEC9-39375DE6EA5A}" dt="2024-06-16T08:57:51.281" v="3983" actId="1076"/>
          <ac:cxnSpMkLst>
            <pc:docMk/>
            <pc:sldMk cId="298635200" sldId="428"/>
            <ac:cxnSpMk id="28" creationId="{B1EEDC5D-CD71-C22F-50F4-25BADC8F5C84}"/>
          </ac:cxnSpMkLst>
        </pc:cxnChg>
      </pc:sldChg>
      <pc:sldChg chg="addSp delSp modSp add mod">
        <pc:chgData name="铭杨 李" userId="6dcb8bdce4c30bfd" providerId="LiveId" clId="{900FC300-6B12-45DF-AEC9-39375DE6EA5A}" dt="2024-06-16T08:58:26.934" v="3994" actId="1076"/>
        <pc:sldMkLst>
          <pc:docMk/>
          <pc:sldMk cId="830652510" sldId="429"/>
        </pc:sldMkLst>
        <pc:spChg chg="mod">
          <ac:chgData name="铭杨 李" userId="6dcb8bdce4c30bfd" providerId="LiveId" clId="{900FC300-6B12-45DF-AEC9-39375DE6EA5A}" dt="2024-06-16T08:58:21.692" v="3993" actId="1076"/>
          <ac:spMkLst>
            <pc:docMk/>
            <pc:sldMk cId="830652510" sldId="429"/>
            <ac:spMk id="3" creationId="{D69B3040-532D-3862-8B5A-BF744694B546}"/>
          </ac:spMkLst>
        </pc:spChg>
        <pc:spChg chg="del">
          <ac:chgData name="铭杨 李" userId="6dcb8bdce4c30bfd" providerId="LiveId" clId="{900FC300-6B12-45DF-AEC9-39375DE6EA5A}" dt="2024-06-16T08:58:12.594" v="3992" actId="478"/>
          <ac:spMkLst>
            <pc:docMk/>
            <pc:sldMk cId="830652510" sldId="429"/>
            <ac:spMk id="4" creationId="{FF7A3C6F-0C2E-F259-39F9-5A3FD4C9591F}"/>
          </ac:spMkLst>
        </pc:spChg>
        <pc:spChg chg="mod">
          <ac:chgData name="铭杨 李" userId="6dcb8bdce4c30bfd" providerId="LiveId" clId="{900FC300-6B12-45DF-AEC9-39375DE6EA5A}" dt="2024-06-16T08:58:26.934" v="3994" actId="1076"/>
          <ac:spMkLst>
            <pc:docMk/>
            <pc:sldMk cId="830652510" sldId="429"/>
            <ac:spMk id="7" creationId="{6130DDE0-CBEA-1EA8-5B16-40B5242852FE}"/>
          </ac:spMkLst>
        </pc:spChg>
        <pc:spChg chg="del">
          <ac:chgData name="铭杨 李" userId="6dcb8bdce4c30bfd" providerId="LiveId" clId="{900FC300-6B12-45DF-AEC9-39375DE6EA5A}" dt="2024-06-16T08:58:12.594" v="3992" actId="478"/>
          <ac:spMkLst>
            <pc:docMk/>
            <pc:sldMk cId="830652510" sldId="429"/>
            <ac:spMk id="9" creationId="{EA9C64EF-42F0-251F-5E10-3D425E8EC28F}"/>
          </ac:spMkLst>
        </pc:spChg>
        <pc:spChg chg="mod">
          <ac:chgData name="铭杨 李" userId="6dcb8bdce4c30bfd" providerId="LiveId" clId="{900FC300-6B12-45DF-AEC9-39375DE6EA5A}" dt="2024-06-16T08:58:21.692" v="3993" actId="1076"/>
          <ac:spMkLst>
            <pc:docMk/>
            <pc:sldMk cId="830652510" sldId="429"/>
            <ac:spMk id="24" creationId="{253E73B6-4D8F-61F0-803C-C8837E374CC9}"/>
          </ac:spMkLst>
        </pc:spChg>
        <pc:spChg chg="add del mod">
          <ac:chgData name="铭杨 李" userId="6dcb8bdce4c30bfd" providerId="LiveId" clId="{900FC300-6B12-45DF-AEC9-39375DE6EA5A}" dt="2024-06-16T08:58:26.934" v="3994" actId="1076"/>
          <ac:spMkLst>
            <pc:docMk/>
            <pc:sldMk cId="830652510" sldId="429"/>
            <ac:spMk id="25" creationId="{0E0719FC-41A0-B517-B670-238E2380E5AA}"/>
          </ac:spMkLst>
        </pc:spChg>
        <pc:spChg chg="del">
          <ac:chgData name="铭杨 李" userId="6dcb8bdce4c30bfd" providerId="LiveId" clId="{900FC300-6B12-45DF-AEC9-39375DE6EA5A}" dt="2024-06-16T08:58:07.465" v="3987" actId="478"/>
          <ac:spMkLst>
            <pc:docMk/>
            <pc:sldMk cId="830652510" sldId="429"/>
            <ac:spMk id="45" creationId="{6B6199C7-478E-6B8F-2659-C316E9E4B996}"/>
          </ac:spMkLst>
        </pc:spChg>
        <pc:spChg chg="mod">
          <ac:chgData name="铭杨 李" userId="6dcb8bdce4c30bfd" providerId="LiveId" clId="{900FC300-6B12-45DF-AEC9-39375DE6EA5A}" dt="2024-06-16T08:58:06.069" v="3986" actId="1076"/>
          <ac:spMkLst>
            <pc:docMk/>
            <pc:sldMk cId="830652510" sldId="429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8:58:12.594" v="3992" actId="478"/>
          <ac:cxnSpMkLst>
            <pc:docMk/>
            <pc:sldMk cId="830652510" sldId="429"/>
            <ac:cxnSpMk id="28" creationId="{B1EEDC5D-CD71-C22F-50F4-25BADC8F5C84}"/>
          </ac:cxnSpMkLst>
        </pc:cxnChg>
      </pc:sldChg>
      <pc:sldChg chg="addSp modSp add mod">
        <pc:chgData name="铭杨 李" userId="6dcb8bdce4c30bfd" providerId="LiveId" clId="{900FC300-6B12-45DF-AEC9-39375DE6EA5A}" dt="2024-06-16T08:59:01.556" v="3997" actId="1076"/>
        <pc:sldMkLst>
          <pc:docMk/>
          <pc:sldMk cId="351616225" sldId="430"/>
        </pc:sldMkLst>
        <pc:spChg chg="add mod">
          <ac:chgData name="铭杨 李" userId="6dcb8bdce4c30bfd" providerId="LiveId" clId="{900FC300-6B12-45DF-AEC9-39375DE6EA5A}" dt="2024-06-16T08:59:01.556" v="3997" actId="1076"/>
          <ac:spMkLst>
            <pc:docMk/>
            <pc:sldMk cId="351616225" sldId="430"/>
            <ac:spMk id="2" creationId="{3802DBF9-27FB-F1D0-7B52-70621A21E79C}"/>
          </ac:spMkLst>
        </pc:spChg>
      </pc:sldChg>
      <pc:sldChg chg="modSp add mod">
        <pc:chgData name="铭杨 李" userId="6dcb8bdce4c30bfd" providerId="LiveId" clId="{900FC300-6B12-45DF-AEC9-39375DE6EA5A}" dt="2024-06-16T08:59:08.322" v="3999" actId="1076"/>
        <pc:sldMkLst>
          <pc:docMk/>
          <pc:sldMk cId="2640100092" sldId="431"/>
        </pc:sldMkLst>
        <pc:spChg chg="mod">
          <ac:chgData name="铭杨 李" userId="6dcb8bdce4c30bfd" providerId="LiveId" clId="{900FC300-6B12-45DF-AEC9-39375DE6EA5A}" dt="2024-06-16T08:59:08.322" v="3999" actId="1076"/>
          <ac:spMkLst>
            <pc:docMk/>
            <pc:sldMk cId="2640100092" sldId="431"/>
            <ac:spMk id="2" creationId="{3802DBF9-27FB-F1D0-7B52-70621A21E79C}"/>
          </ac:spMkLst>
        </pc:spChg>
      </pc:sldChg>
      <pc:sldChg chg="addSp delSp modSp add mod">
        <pc:chgData name="铭杨 李" userId="6dcb8bdce4c30bfd" providerId="LiveId" clId="{900FC300-6B12-45DF-AEC9-39375DE6EA5A}" dt="2024-06-16T08:59:48.637" v="4010"/>
        <pc:sldMkLst>
          <pc:docMk/>
          <pc:sldMk cId="645802127" sldId="432"/>
        </pc:sldMkLst>
        <pc:spChg chg="del">
          <ac:chgData name="铭杨 李" userId="6dcb8bdce4c30bfd" providerId="LiveId" clId="{900FC300-6B12-45DF-AEC9-39375DE6EA5A}" dt="2024-06-16T08:59:47.790" v="4009" actId="478"/>
          <ac:spMkLst>
            <pc:docMk/>
            <pc:sldMk cId="645802127" sldId="432"/>
            <ac:spMk id="2" creationId="{3802DBF9-27FB-F1D0-7B52-70621A21E79C}"/>
          </ac:spMkLst>
        </pc:spChg>
        <pc:spChg chg="add del mod">
          <ac:chgData name="铭杨 李" userId="6dcb8bdce4c30bfd" providerId="LiveId" clId="{900FC300-6B12-45DF-AEC9-39375DE6EA5A}" dt="2024-06-16T08:59:46.657" v="4008" actId="478"/>
          <ac:spMkLst>
            <pc:docMk/>
            <pc:sldMk cId="645802127" sldId="432"/>
            <ac:spMk id="4" creationId="{217F0C39-1915-C377-A4DB-0B6134727C3A}"/>
          </ac:spMkLst>
        </pc:spChg>
        <pc:spChg chg="del mod">
          <ac:chgData name="铭杨 李" userId="6dcb8bdce4c30bfd" providerId="LiveId" clId="{900FC300-6B12-45DF-AEC9-39375DE6EA5A}" dt="2024-06-16T08:59:46.657" v="4008" actId="478"/>
          <ac:spMkLst>
            <pc:docMk/>
            <pc:sldMk cId="645802127" sldId="432"/>
            <ac:spMk id="7" creationId="{6130DDE0-CBEA-1EA8-5B16-40B5242852FE}"/>
          </ac:spMkLst>
        </pc:spChg>
        <pc:spChg chg="add mod">
          <ac:chgData name="铭杨 李" userId="6dcb8bdce4c30bfd" providerId="LiveId" clId="{900FC300-6B12-45DF-AEC9-39375DE6EA5A}" dt="2024-06-16T08:59:48.637" v="4010"/>
          <ac:spMkLst>
            <pc:docMk/>
            <pc:sldMk cId="645802127" sldId="432"/>
            <ac:spMk id="9" creationId="{C550C806-A7AA-3546-76CE-8A9B2642773F}"/>
          </ac:spMkLst>
        </pc:spChg>
        <pc:spChg chg="add mod">
          <ac:chgData name="铭杨 李" userId="6dcb8bdce4c30bfd" providerId="LiveId" clId="{900FC300-6B12-45DF-AEC9-39375DE6EA5A}" dt="2024-06-16T08:59:48.637" v="4010"/>
          <ac:spMkLst>
            <pc:docMk/>
            <pc:sldMk cId="645802127" sldId="432"/>
            <ac:spMk id="12" creationId="{ECADCE1A-A352-9B52-09E7-DD638ECE18CF}"/>
          </ac:spMkLst>
        </pc:spChg>
        <pc:spChg chg="add mod">
          <ac:chgData name="铭杨 李" userId="6dcb8bdce4c30bfd" providerId="LiveId" clId="{900FC300-6B12-45DF-AEC9-39375DE6EA5A}" dt="2024-06-16T08:59:48.637" v="4010"/>
          <ac:spMkLst>
            <pc:docMk/>
            <pc:sldMk cId="645802127" sldId="432"/>
            <ac:spMk id="13" creationId="{F1D34134-E455-3890-E931-51DC356AF3CF}"/>
          </ac:spMkLst>
        </pc:spChg>
        <pc:spChg chg="mod">
          <ac:chgData name="铭杨 李" userId="6dcb8bdce4c30bfd" providerId="LiveId" clId="{900FC300-6B12-45DF-AEC9-39375DE6EA5A}" dt="2024-06-16T08:59:22.519" v="4004" actId="1076"/>
          <ac:spMkLst>
            <pc:docMk/>
            <pc:sldMk cId="645802127" sldId="432"/>
            <ac:spMk id="25" creationId="{0E0719FC-41A0-B517-B670-238E2380E5AA}"/>
          </ac:spMkLst>
        </pc:spChg>
        <pc:spChg chg="del">
          <ac:chgData name="铭杨 李" userId="6dcb8bdce4c30bfd" providerId="LiveId" clId="{900FC300-6B12-45DF-AEC9-39375DE6EA5A}" dt="2024-06-16T08:59:12.778" v="4001" actId="478"/>
          <ac:spMkLst>
            <pc:docMk/>
            <pc:sldMk cId="645802127" sldId="432"/>
            <ac:spMk id="26" creationId="{D0AB5BE5-3449-9112-3EC4-1857AB6A988C}"/>
          </ac:spMkLst>
        </pc:spChg>
      </pc:sldChg>
      <pc:sldChg chg="modSp add mod">
        <pc:chgData name="铭杨 李" userId="6dcb8bdce4c30bfd" providerId="LiveId" clId="{900FC300-6B12-45DF-AEC9-39375DE6EA5A}" dt="2024-06-16T09:00:21.742" v="4014" actId="108"/>
        <pc:sldMkLst>
          <pc:docMk/>
          <pc:sldMk cId="1955181341" sldId="433"/>
        </pc:sldMkLst>
        <pc:spChg chg="mod">
          <ac:chgData name="铭杨 李" userId="6dcb8bdce4c30bfd" providerId="LiveId" clId="{900FC300-6B12-45DF-AEC9-39375DE6EA5A}" dt="2024-06-16T09:00:21.742" v="4014" actId="108"/>
          <ac:spMkLst>
            <pc:docMk/>
            <pc:sldMk cId="1955181341" sldId="433"/>
            <ac:spMk id="3" creationId="{D69B3040-532D-3862-8B5A-BF744694B546}"/>
          </ac:spMkLst>
        </pc:spChg>
        <pc:spChg chg="mod">
          <ac:chgData name="铭杨 李" userId="6dcb8bdce4c30bfd" providerId="LiveId" clId="{900FC300-6B12-45DF-AEC9-39375DE6EA5A}" dt="2024-06-16T09:00:18.872" v="4013" actId="108"/>
          <ac:spMkLst>
            <pc:docMk/>
            <pc:sldMk cId="1955181341" sldId="433"/>
            <ac:spMk id="24" creationId="{253E73B6-4D8F-61F0-803C-C8837E374CC9}"/>
          </ac:spMkLst>
        </pc:spChg>
      </pc:sldChg>
      <pc:sldChg chg="modSp add mod">
        <pc:chgData name="铭杨 李" userId="6dcb8bdce4c30bfd" providerId="LiveId" clId="{900FC300-6B12-45DF-AEC9-39375DE6EA5A}" dt="2024-06-16T09:00:28.747" v="4016" actId="1076"/>
        <pc:sldMkLst>
          <pc:docMk/>
          <pc:sldMk cId="1475211283" sldId="434"/>
        </pc:sldMkLst>
        <pc:spChg chg="mod">
          <ac:chgData name="铭杨 李" userId="6dcb8bdce4c30bfd" providerId="LiveId" clId="{900FC300-6B12-45DF-AEC9-39375DE6EA5A}" dt="2024-06-16T09:00:28.747" v="4016" actId="1076"/>
          <ac:spMkLst>
            <pc:docMk/>
            <pc:sldMk cId="1475211283" sldId="434"/>
            <ac:spMk id="13" creationId="{F1D34134-E455-3890-E931-51DC356AF3CF}"/>
          </ac:spMkLst>
        </pc:spChg>
      </pc:sldChg>
      <pc:sldChg chg="delSp modSp add mod">
        <pc:chgData name="铭杨 李" userId="6dcb8bdce4c30bfd" providerId="LiveId" clId="{900FC300-6B12-45DF-AEC9-39375DE6EA5A}" dt="2024-06-16T09:01:04.038" v="4029" actId="1037"/>
        <pc:sldMkLst>
          <pc:docMk/>
          <pc:sldMk cId="3820395474" sldId="435"/>
        </pc:sldMkLst>
        <pc:spChg chg="del">
          <ac:chgData name="铭杨 李" userId="6dcb8bdce4c30bfd" providerId="LiveId" clId="{900FC300-6B12-45DF-AEC9-39375DE6EA5A}" dt="2024-06-16T09:00:37.955" v="4020" actId="478"/>
          <ac:spMkLst>
            <pc:docMk/>
            <pc:sldMk cId="3820395474" sldId="435"/>
            <ac:spMk id="9" creationId="{C550C806-A7AA-3546-76CE-8A9B2642773F}"/>
          </ac:spMkLst>
        </pc:spChg>
        <pc:spChg chg="mod">
          <ac:chgData name="铭杨 李" userId="6dcb8bdce4c30bfd" providerId="LiveId" clId="{900FC300-6B12-45DF-AEC9-39375DE6EA5A}" dt="2024-06-16T09:00:35.469" v="4018" actId="108"/>
          <ac:spMkLst>
            <pc:docMk/>
            <pc:sldMk cId="3820395474" sldId="435"/>
            <ac:spMk id="10" creationId="{150855AD-EA62-0117-E159-CD25F61D0999}"/>
          </ac:spMkLst>
        </pc:spChg>
        <pc:spChg chg="del">
          <ac:chgData name="铭杨 李" userId="6dcb8bdce4c30bfd" providerId="LiveId" clId="{900FC300-6B12-45DF-AEC9-39375DE6EA5A}" dt="2024-06-16T09:00:39.885" v="4022" actId="478"/>
          <ac:spMkLst>
            <pc:docMk/>
            <pc:sldMk cId="3820395474" sldId="435"/>
            <ac:spMk id="12" creationId="{ECADCE1A-A352-9B52-09E7-DD638ECE18CF}"/>
          </ac:spMkLst>
        </pc:spChg>
        <pc:spChg chg="del">
          <ac:chgData name="铭杨 李" userId="6dcb8bdce4c30bfd" providerId="LiveId" clId="{900FC300-6B12-45DF-AEC9-39375DE6EA5A}" dt="2024-06-16T09:00:37.172" v="4019" actId="478"/>
          <ac:spMkLst>
            <pc:docMk/>
            <pc:sldMk cId="3820395474" sldId="435"/>
            <ac:spMk id="13" creationId="{F1D34134-E455-3890-E931-51DC356AF3CF}"/>
          </ac:spMkLst>
        </pc:spChg>
        <pc:spChg chg="del">
          <ac:chgData name="铭杨 李" userId="6dcb8bdce4c30bfd" providerId="LiveId" clId="{900FC300-6B12-45DF-AEC9-39375DE6EA5A}" dt="2024-06-16T09:00:59.984" v="4024" actId="478"/>
          <ac:spMkLst>
            <pc:docMk/>
            <pc:sldMk cId="3820395474" sldId="435"/>
            <ac:spMk id="46" creationId="{501CC8D4-E3D0-466E-4013-76A6F663C819}"/>
          </ac:spMkLst>
        </pc:spChg>
        <pc:spChg chg="mod">
          <ac:chgData name="铭杨 李" userId="6dcb8bdce4c30bfd" providerId="LiveId" clId="{900FC300-6B12-45DF-AEC9-39375DE6EA5A}" dt="2024-06-16T09:01:04.038" v="4029" actId="1037"/>
          <ac:spMkLst>
            <pc:docMk/>
            <pc:sldMk cId="3820395474" sldId="435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9:00:39.290" v="4021" actId="478"/>
          <ac:cxnSpMkLst>
            <pc:docMk/>
            <pc:sldMk cId="3820395474" sldId="435"/>
            <ac:cxnSpMk id="6" creationId="{2BC34794-4E7A-0142-326B-96C7EA798FEA}"/>
          </ac:cxnSpMkLst>
        </pc:cxnChg>
      </pc:sldChg>
      <pc:sldChg chg="add del">
        <pc:chgData name="铭杨 李" userId="6dcb8bdce4c30bfd" providerId="LiveId" clId="{900FC300-6B12-45DF-AEC9-39375DE6EA5A}" dt="2024-06-16T09:01:07.903" v="4030" actId="2696"/>
        <pc:sldMkLst>
          <pc:docMk/>
          <pc:sldMk cId="389269301" sldId="436"/>
        </pc:sldMkLst>
      </pc:sldChg>
      <pc:sldChg chg="addSp modSp add mod">
        <pc:chgData name="铭杨 李" userId="6dcb8bdce4c30bfd" providerId="LiveId" clId="{900FC300-6B12-45DF-AEC9-39375DE6EA5A}" dt="2024-06-16T09:01:17.790" v="4033" actId="1076"/>
        <pc:sldMkLst>
          <pc:docMk/>
          <pc:sldMk cId="456787602" sldId="436"/>
        </pc:sldMkLst>
        <pc:spChg chg="add mod">
          <ac:chgData name="铭杨 李" userId="6dcb8bdce4c30bfd" providerId="LiveId" clId="{900FC300-6B12-45DF-AEC9-39375DE6EA5A}" dt="2024-06-16T09:01:17.790" v="4033" actId="1076"/>
          <ac:spMkLst>
            <pc:docMk/>
            <pc:sldMk cId="456787602" sldId="436"/>
            <ac:spMk id="2" creationId="{F9357AF0-A055-6A94-9A06-2B9540E8CE24}"/>
          </ac:spMkLst>
        </pc:spChg>
      </pc:sldChg>
      <pc:sldChg chg="modSp add mod">
        <pc:chgData name="铭杨 李" userId="6dcb8bdce4c30bfd" providerId="LiveId" clId="{900FC300-6B12-45DF-AEC9-39375DE6EA5A}" dt="2024-06-16T09:01:26.034" v="4035" actId="1076"/>
        <pc:sldMkLst>
          <pc:docMk/>
          <pc:sldMk cId="1580291846" sldId="437"/>
        </pc:sldMkLst>
        <pc:spChg chg="mod">
          <ac:chgData name="铭杨 李" userId="6dcb8bdce4c30bfd" providerId="LiveId" clId="{900FC300-6B12-45DF-AEC9-39375DE6EA5A}" dt="2024-06-16T09:01:26.034" v="4035" actId="1076"/>
          <ac:spMkLst>
            <pc:docMk/>
            <pc:sldMk cId="1580291846" sldId="437"/>
            <ac:spMk id="2" creationId="{F9357AF0-A055-6A94-9A06-2B9540E8CE24}"/>
          </ac:spMkLst>
        </pc:spChg>
      </pc:sldChg>
      <pc:sldChg chg="addSp delSp modSp add mod">
        <pc:chgData name="铭杨 李" userId="6dcb8bdce4c30bfd" providerId="LiveId" clId="{900FC300-6B12-45DF-AEC9-39375DE6EA5A}" dt="2024-06-16T09:01:42.970" v="4042" actId="962"/>
        <pc:sldMkLst>
          <pc:docMk/>
          <pc:sldMk cId="2858454852" sldId="438"/>
        </pc:sldMkLst>
        <pc:spChg chg="add mod">
          <ac:chgData name="铭杨 李" userId="6dcb8bdce4c30bfd" providerId="LiveId" clId="{900FC300-6B12-45DF-AEC9-39375DE6EA5A}" dt="2024-06-16T09:01:42.970" v="4042" actId="962"/>
          <ac:spMkLst>
            <pc:docMk/>
            <pc:sldMk cId="2858454852" sldId="438"/>
            <ac:spMk id="4" creationId="{7E1489C7-312B-22AD-EED8-C51A907A7DCB}"/>
          </ac:spMkLst>
        </pc:spChg>
        <pc:spChg chg="del">
          <ac:chgData name="铭杨 李" userId="6dcb8bdce4c30bfd" providerId="LiveId" clId="{900FC300-6B12-45DF-AEC9-39375DE6EA5A}" dt="2024-06-16T09:01:31.633" v="4038" actId="478"/>
          <ac:spMkLst>
            <pc:docMk/>
            <pc:sldMk cId="2858454852" sldId="438"/>
            <ac:spMk id="22" creationId="{524D3AE5-7F18-68B3-4C92-034974CE0BE5}"/>
          </ac:spMkLst>
        </pc:spChg>
        <pc:spChg chg="mod">
          <ac:chgData name="铭杨 李" userId="6dcb8bdce4c30bfd" providerId="LiveId" clId="{900FC300-6B12-45DF-AEC9-39375DE6EA5A}" dt="2024-06-16T09:01:35.468" v="4039" actId="1076"/>
          <ac:spMkLst>
            <pc:docMk/>
            <pc:sldMk cId="2858454852" sldId="438"/>
            <ac:spMk id="24" creationId="{253E73B6-4D8F-61F0-803C-C8837E374CC9}"/>
          </ac:spMkLst>
        </pc:spChg>
      </pc:sldChg>
      <pc:sldChg chg="addSp delSp modSp add mod">
        <pc:chgData name="铭杨 李" userId="6dcb8bdce4c30bfd" providerId="LiveId" clId="{900FC300-6B12-45DF-AEC9-39375DE6EA5A}" dt="2024-06-16T09:02:45.598" v="4055" actId="478"/>
        <pc:sldMkLst>
          <pc:docMk/>
          <pc:sldMk cId="4200953913" sldId="439"/>
        </pc:sldMkLst>
        <pc:spChg chg="del">
          <ac:chgData name="铭杨 李" userId="6dcb8bdce4c30bfd" providerId="LiveId" clId="{900FC300-6B12-45DF-AEC9-39375DE6EA5A}" dt="2024-06-16T09:01:57.115" v="4044" actId="478"/>
          <ac:spMkLst>
            <pc:docMk/>
            <pc:sldMk cId="4200953913" sldId="439"/>
            <ac:spMk id="2" creationId="{F9357AF0-A055-6A94-9A06-2B9540E8CE24}"/>
          </ac:spMkLst>
        </pc:spChg>
        <pc:spChg chg="del">
          <ac:chgData name="铭杨 李" userId="6dcb8bdce4c30bfd" providerId="LiveId" clId="{900FC300-6B12-45DF-AEC9-39375DE6EA5A}" dt="2024-06-16T09:01:57.664" v="4045" actId="478"/>
          <ac:spMkLst>
            <pc:docMk/>
            <pc:sldMk cId="4200953913" sldId="439"/>
            <ac:spMk id="3" creationId="{D69B3040-532D-3862-8B5A-BF744694B546}"/>
          </ac:spMkLst>
        </pc:spChg>
        <pc:spChg chg="del">
          <ac:chgData name="铭杨 李" userId="6dcb8bdce4c30bfd" providerId="LiveId" clId="{900FC300-6B12-45DF-AEC9-39375DE6EA5A}" dt="2024-06-16T09:01:59.115" v="4046" actId="478"/>
          <ac:spMkLst>
            <pc:docMk/>
            <pc:sldMk cId="4200953913" sldId="439"/>
            <ac:spMk id="4" creationId="{7E1489C7-312B-22AD-EED8-C51A907A7DCB}"/>
          </ac:spMkLst>
        </pc:spChg>
        <pc:spChg chg="add del mod">
          <ac:chgData name="铭杨 李" userId="6dcb8bdce4c30bfd" providerId="LiveId" clId="{900FC300-6B12-45DF-AEC9-39375DE6EA5A}" dt="2024-06-16T09:02:33.449" v="4050" actId="478"/>
          <ac:spMkLst>
            <pc:docMk/>
            <pc:sldMk cId="4200953913" sldId="439"/>
            <ac:spMk id="6" creationId="{AF2E21A1-908D-A9A1-EE4A-F95E143F2F06}"/>
          </ac:spMkLst>
        </pc:spChg>
        <pc:spChg chg="add del mod">
          <ac:chgData name="铭杨 李" userId="6dcb8bdce4c30bfd" providerId="LiveId" clId="{900FC300-6B12-45DF-AEC9-39375DE6EA5A}" dt="2024-06-16T09:02:33.449" v="4050" actId="478"/>
          <ac:spMkLst>
            <pc:docMk/>
            <pc:sldMk cId="4200953913" sldId="439"/>
            <ac:spMk id="7" creationId="{76093E39-C092-89EF-078F-149BBC8A17C9}"/>
          </ac:spMkLst>
        </pc:spChg>
        <pc:spChg chg="add del mod">
          <ac:chgData name="铭杨 李" userId="6dcb8bdce4c30bfd" providerId="LiveId" clId="{900FC300-6B12-45DF-AEC9-39375DE6EA5A}" dt="2024-06-16T09:02:33.449" v="4050" actId="478"/>
          <ac:spMkLst>
            <pc:docMk/>
            <pc:sldMk cId="4200953913" sldId="439"/>
            <ac:spMk id="9" creationId="{5171AC1B-509C-CE72-E29D-1B8F291C334A}"/>
          </ac:spMkLst>
        </pc:spChg>
        <pc:spChg chg="del">
          <ac:chgData name="铭杨 李" userId="6dcb8bdce4c30bfd" providerId="LiveId" clId="{900FC300-6B12-45DF-AEC9-39375DE6EA5A}" dt="2024-06-16T09:02:45.598" v="4055" actId="478"/>
          <ac:spMkLst>
            <pc:docMk/>
            <pc:sldMk cId="4200953913" sldId="439"/>
            <ac:spMk id="47" creationId="{0CBFC8A0-ACFE-865C-6177-0AF49D32DCAD}"/>
          </ac:spMkLst>
        </pc:spChg>
        <pc:spChg chg="mod">
          <ac:chgData name="铭杨 李" userId="6dcb8bdce4c30bfd" providerId="LiveId" clId="{900FC300-6B12-45DF-AEC9-39375DE6EA5A}" dt="2024-06-16T09:02:35.890" v="4051" actId="1076"/>
          <ac:spMkLst>
            <pc:docMk/>
            <pc:sldMk cId="4200953913" sldId="439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9:02:33.449" v="4050" actId="478"/>
          <ac:cxnSpMkLst>
            <pc:docMk/>
            <pc:sldMk cId="4200953913" sldId="439"/>
            <ac:cxnSpMk id="11" creationId="{7A7049EF-2004-D026-89C0-9B6B76B800BA}"/>
          </ac:cxnSpMkLst>
        </pc:cxnChg>
      </pc:sldChg>
      <pc:sldChg chg="addSp delSp modSp add mod">
        <pc:chgData name="铭杨 李" userId="6dcb8bdce4c30bfd" providerId="LiveId" clId="{900FC300-6B12-45DF-AEC9-39375DE6EA5A}" dt="2024-06-16T09:02:54.056" v="4057" actId="1076"/>
        <pc:sldMkLst>
          <pc:docMk/>
          <pc:sldMk cId="781921942" sldId="440"/>
        </pc:sldMkLst>
        <pc:spChg chg="add mod">
          <ac:chgData name="铭杨 李" userId="6dcb8bdce4c30bfd" providerId="LiveId" clId="{900FC300-6B12-45DF-AEC9-39375DE6EA5A}" dt="2024-06-16T09:02:54.056" v="4057" actId="1076"/>
          <ac:spMkLst>
            <pc:docMk/>
            <pc:sldMk cId="781921942" sldId="440"/>
            <ac:spMk id="2" creationId="{C851F8EB-F8EF-B693-544F-75029180261A}"/>
          </ac:spMkLst>
        </pc:spChg>
        <pc:spChg chg="del">
          <ac:chgData name="铭杨 李" userId="6dcb8bdce4c30bfd" providerId="LiveId" clId="{900FC300-6B12-45DF-AEC9-39375DE6EA5A}" dt="2024-06-16T09:02:42.871" v="4054" actId="478"/>
          <ac:spMkLst>
            <pc:docMk/>
            <pc:sldMk cId="781921942" sldId="440"/>
            <ac:spMk id="47" creationId="{0CBFC8A0-ACFE-865C-6177-0AF49D32DCAD}"/>
          </ac:spMkLst>
        </pc:spChg>
      </pc:sldChg>
      <pc:sldChg chg="add del">
        <pc:chgData name="铭杨 李" userId="6dcb8bdce4c30bfd" providerId="LiveId" clId="{900FC300-6B12-45DF-AEC9-39375DE6EA5A}" dt="2024-06-16T09:02:39.428" v="4052" actId="47"/>
        <pc:sldMkLst>
          <pc:docMk/>
          <pc:sldMk cId="2299705506" sldId="440"/>
        </pc:sldMkLst>
      </pc:sldChg>
      <pc:sldChg chg="addSp delSp modSp add mod">
        <pc:chgData name="铭杨 李" userId="6dcb8bdce4c30bfd" providerId="LiveId" clId="{900FC300-6B12-45DF-AEC9-39375DE6EA5A}" dt="2024-06-16T09:03:15.822" v="4063" actId="1076"/>
        <pc:sldMkLst>
          <pc:docMk/>
          <pc:sldMk cId="2107645433" sldId="441"/>
        </pc:sldMkLst>
        <pc:spChg chg="del">
          <ac:chgData name="铭杨 李" userId="6dcb8bdce4c30bfd" providerId="LiveId" clId="{900FC300-6B12-45DF-AEC9-39375DE6EA5A}" dt="2024-06-16T09:03:02.050" v="4059" actId="478"/>
          <ac:spMkLst>
            <pc:docMk/>
            <pc:sldMk cId="2107645433" sldId="441"/>
            <ac:spMk id="2" creationId="{C851F8EB-F8EF-B693-544F-75029180261A}"/>
          </ac:spMkLst>
        </pc:spChg>
        <pc:spChg chg="add mod">
          <ac:chgData name="铭杨 李" userId="6dcb8bdce4c30bfd" providerId="LiveId" clId="{900FC300-6B12-45DF-AEC9-39375DE6EA5A}" dt="2024-06-16T09:03:15.822" v="4063" actId="1076"/>
          <ac:spMkLst>
            <pc:docMk/>
            <pc:sldMk cId="2107645433" sldId="441"/>
            <ac:spMk id="3" creationId="{6C063BA1-B1CC-F5C0-87F5-D74BD6EC01C0}"/>
          </ac:spMkLst>
        </pc:spChg>
        <pc:spChg chg="add mod">
          <ac:chgData name="铭杨 李" userId="6dcb8bdce4c30bfd" providerId="LiveId" clId="{900FC300-6B12-45DF-AEC9-39375DE6EA5A}" dt="2024-06-16T09:03:15.822" v="4063" actId="1076"/>
          <ac:spMkLst>
            <pc:docMk/>
            <pc:sldMk cId="2107645433" sldId="441"/>
            <ac:spMk id="4" creationId="{F34FE045-474E-BC3E-0619-10BEA3F419C0}"/>
          </ac:spMkLst>
        </pc:spChg>
        <pc:spChg chg="add mod">
          <ac:chgData name="铭杨 李" userId="6dcb8bdce4c30bfd" providerId="LiveId" clId="{900FC300-6B12-45DF-AEC9-39375DE6EA5A}" dt="2024-06-16T09:03:15.822" v="4063" actId="1076"/>
          <ac:spMkLst>
            <pc:docMk/>
            <pc:sldMk cId="2107645433" sldId="441"/>
            <ac:spMk id="6" creationId="{258E9EA4-35D8-F9AB-3987-2E0697A3F3D6}"/>
          </ac:spMkLst>
        </pc:spChg>
        <pc:spChg chg="del">
          <ac:chgData name="铭杨 李" userId="6dcb8bdce4c30bfd" providerId="LiveId" clId="{900FC300-6B12-45DF-AEC9-39375DE6EA5A}" dt="2024-06-16T09:03:03.591" v="4060" actId="478"/>
          <ac:spMkLst>
            <pc:docMk/>
            <pc:sldMk cId="2107645433" sldId="441"/>
            <ac:spMk id="10" creationId="{150855AD-EA62-0117-E159-CD25F61D0999}"/>
          </ac:spMkLst>
        </pc:spChg>
        <pc:spChg chg="del">
          <ac:chgData name="铭杨 李" userId="6dcb8bdce4c30bfd" providerId="LiveId" clId="{900FC300-6B12-45DF-AEC9-39375DE6EA5A}" dt="2024-06-16T09:03:04.991" v="4061" actId="478"/>
          <ac:spMkLst>
            <pc:docMk/>
            <pc:sldMk cId="2107645433" sldId="441"/>
            <ac:spMk id="25" creationId="{0E0719FC-41A0-B517-B670-238E2380E5AA}"/>
          </ac:spMkLst>
        </pc:spChg>
      </pc:sldChg>
      <pc:sldChg chg="modSp add mod">
        <pc:chgData name="铭杨 李" userId="6dcb8bdce4c30bfd" providerId="LiveId" clId="{900FC300-6B12-45DF-AEC9-39375DE6EA5A}" dt="2024-06-16T09:03:26.316" v="4065" actId="108"/>
        <pc:sldMkLst>
          <pc:docMk/>
          <pc:sldMk cId="1214715053" sldId="442"/>
        </pc:sldMkLst>
        <pc:spChg chg="mod">
          <ac:chgData name="铭杨 李" userId="6dcb8bdce4c30bfd" providerId="LiveId" clId="{900FC300-6B12-45DF-AEC9-39375DE6EA5A}" dt="2024-06-16T09:03:26.316" v="4065" actId="108"/>
          <ac:spMkLst>
            <pc:docMk/>
            <pc:sldMk cId="1214715053" sldId="442"/>
            <ac:spMk id="39" creationId="{D89F47E3-C69E-EFAD-8B51-637ACA3F5615}"/>
          </ac:spMkLst>
        </pc:spChg>
      </pc:sldChg>
      <pc:sldChg chg="delSp modSp add mod">
        <pc:chgData name="铭杨 李" userId="6dcb8bdce4c30bfd" providerId="LiveId" clId="{900FC300-6B12-45DF-AEC9-39375DE6EA5A}" dt="2024-06-16T09:04:07.214" v="4074" actId="478"/>
        <pc:sldMkLst>
          <pc:docMk/>
          <pc:sldMk cId="2950107684" sldId="443"/>
        </pc:sldMkLst>
        <pc:spChg chg="mod">
          <ac:chgData name="铭杨 李" userId="6dcb8bdce4c30bfd" providerId="LiveId" clId="{900FC300-6B12-45DF-AEC9-39375DE6EA5A}" dt="2024-06-16T09:03:55.587" v="4071" actId="1076"/>
          <ac:spMkLst>
            <pc:docMk/>
            <pc:sldMk cId="2950107684" sldId="443"/>
            <ac:spMk id="3" creationId="{6C063BA1-B1CC-F5C0-87F5-D74BD6EC01C0}"/>
          </ac:spMkLst>
        </pc:spChg>
        <pc:spChg chg="mod">
          <ac:chgData name="铭杨 李" userId="6dcb8bdce4c30bfd" providerId="LiveId" clId="{900FC300-6B12-45DF-AEC9-39375DE6EA5A}" dt="2024-06-16T09:03:55.587" v="4071" actId="1076"/>
          <ac:spMkLst>
            <pc:docMk/>
            <pc:sldMk cId="2950107684" sldId="443"/>
            <ac:spMk id="4" creationId="{F34FE045-474E-BC3E-0619-10BEA3F419C0}"/>
          </ac:spMkLst>
        </pc:spChg>
        <pc:spChg chg="del mod">
          <ac:chgData name="铭杨 李" userId="6dcb8bdce4c30bfd" providerId="LiveId" clId="{900FC300-6B12-45DF-AEC9-39375DE6EA5A}" dt="2024-06-16T09:04:07.214" v="4074" actId="478"/>
          <ac:spMkLst>
            <pc:docMk/>
            <pc:sldMk cId="2950107684" sldId="443"/>
            <ac:spMk id="6" creationId="{258E9EA4-35D8-F9AB-3987-2E0697A3F3D6}"/>
          </ac:spMkLst>
        </pc:spChg>
        <pc:spChg chg="mod">
          <ac:chgData name="铭杨 李" userId="6dcb8bdce4c30bfd" providerId="LiveId" clId="{900FC300-6B12-45DF-AEC9-39375DE6EA5A}" dt="2024-06-16T09:03:41.983" v="4067" actId="1076"/>
          <ac:spMkLst>
            <pc:docMk/>
            <pc:sldMk cId="2950107684" sldId="443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6T09:03:41.983" v="4067" actId="1076"/>
          <ac:spMkLst>
            <pc:docMk/>
            <pc:sldMk cId="2950107684" sldId="443"/>
            <ac:spMk id="24" creationId="{253E73B6-4D8F-61F0-803C-C8837E374CC9}"/>
          </ac:spMkLst>
        </pc:spChg>
        <pc:cxnChg chg="mod">
          <ac:chgData name="铭杨 李" userId="6dcb8bdce4c30bfd" providerId="LiveId" clId="{900FC300-6B12-45DF-AEC9-39375DE6EA5A}" dt="2024-06-16T09:04:00.747" v="4072" actId="14100"/>
          <ac:cxnSpMkLst>
            <pc:docMk/>
            <pc:sldMk cId="2950107684" sldId="443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6T09:03:47.802" v="4069" actId="14100"/>
          <ac:cxnSpMkLst>
            <pc:docMk/>
            <pc:sldMk cId="2950107684" sldId="443"/>
            <ac:cxnSpMk id="36" creationId="{7CD01F28-EAD6-5F27-6899-25857B2E9029}"/>
          </ac:cxnSpMkLst>
        </pc:cxnChg>
      </pc:sldChg>
      <pc:sldChg chg="delSp modSp add mod">
        <pc:chgData name="铭杨 李" userId="6dcb8bdce4c30bfd" providerId="LiveId" clId="{900FC300-6B12-45DF-AEC9-39375DE6EA5A}" dt="2024-06-16T09:04:19.490" v="4078" actId="1076"/>
        <pc:sldMkLst>
          <pc:docMk/>
          <pc:sldMk cId="63246330" sldId="444"/>
        </pc:sldMkLst>
        <pc:spChg chg="del">
          <ac:chgData name="铭杨 李" userId="6dcb8bdce4c30bfd" providerId="LiveId" clId="{900FC300-6B12-45DF-AEC9-39375DE6EA5A}" dt="2024-06-16T09:04:15.881" v="4077" actId="478"/>
          <ac:spMkLst>
            <pc:docMk/>
            <pc:sldMk cId="63246330" sldId="444"/>
            <ac:spMk id="3" creationId="{6C063BA1-B1CC-F5C0-87F5-D74BD6EC01C0}"/>
          </ac:spMkLst>
        </pc:spChg>
        <pc:spChg chg="del">
          <ac:chgData name="铭杨 李" userId="6dcb8bdce4c30bfd" providerId="LiveId" clId="{900FC300-6B12-45DF-AEC9-39375DE6EA5A}" dt="2024-06-16T09:04:15.881" v="4077" actId="478"/>
          <ac:spMkLst>
            <pc:docMk/>
            <pc:sldMk cId="63246330" sldId="444"/>
            <ac:spMk id="4" creationId="{F34FE045-474E-BC3E-0619-10BEA3F419C0}"/>
          </ac:spMkLst>
        </pc:spChg>
        <pc:spChg chg="del">
          <ac:chgData name="铭杨 李" userId="6dcb8bdce4c30bfd" providerId="LiveId" clId="{900FC300-6B12-45DF-AEC9-39375DE6EA5A}" dt="2024-06-16T09:04:15.881" v="4077" actId="478"/>
          <ac:spMkLst>
            <pc:docMk/>
            <pc:sldMk cId="63246330" sldId="444"/>
            <ac:spMk id="6" creationId="{258E9EA4-35D8-F9AB-3987-2E0697A3F3D6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24" creationId="{253E73B6-4D8F-61F0-803C-C8837E374CC9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31" creationId="{A03E3C87-C658-B1E3-AAC3-4039FC36B2A0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39" creationId="{D89F47E3-C69E-EFAD-8B51-637ACA3F5615}"/>
          </ac:spMkLst>
        </pc:spChg>
        <pc:spChg chg="mod">
          <ac:chgData name="铭杨 李" userId="6dcb8bdce4c30bfd" providerId="LiveId" clId="{900FC300-6B12-45DF-AEC9-39375DE6EA5A}" dt="2024-06-16T09:04:19.490" v="4078" actId="1076"/>
          <ac:spMkLst>
            <pc:docMk/>
            <pc:sldMk cId="63246330" sldId="444"/>
            <ac:spMk id="40" creationId="{98B9BF0D-C70E-56A8-3705-CBE92A76F0B1}"/>
          </ac:spMkLst>
        </pc:spChg>
        <pc:spChg chg="del">
          <ac:chgData name="铭杨 李" userId="6dcb8bdce4c30bfd" providerId="LiveId" clId="{900FC300-6B12-45DF-AEC9-39375DE6EA5A}" dt="2024-06-16T09:04:14.780" v="4076" actId="478"/>
          <ac:spMkLst>
            <pc:docMk/>
            <pc:sldMk cId="63246330" sldId="444"/>
            <ac:spMk id="48" creationId="{C07F9FA3-8E77-1819-32AD-E7ABB1D8B96A}"/>
          </ac:spMkLst>
        </pc:spChg>
        <pc:spChg chg="mod">
          <ac:chgData name="铭杨 李" userId="6dcb8bdce4c30bfd" providerId="LiveId" clId="{900FC300-6B12-45DF-AEC9-39375DE6EA5A}" dt="2024-06-16T09:04:13.977" v="4075" actId="1076"/>
          <ac:spMkLst>
            <pc:docMk/>
            <pc:sldMk cId="63246330" sldId="444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9:04:15.881" v="4077" actId="478"/>
          <ac:cxnSpMkLst>
            <pc:docMk/>
            <pc:sldMk cId="63246330" sldId="444"/>
            <ac:cxnSpMk id="5" creationId="{200BCF13-32CF-A273-CA92-B82C60D98EEC}"/>
          </ac:cxnSpMkLst>
        </pc:cxnChg>
        <pc:cxnChg chg="mod">
          <ac:chgData name="铭杨 李" userId="6dcb8bdce4c30bfd" providerId="LiveId" clId="{900FC300-6B12-45DF-AEC9-39375DE6EA5A}" dt="2024-06-16T09:04:19.490" v="4078" actId="1076"/>
          <ac:cxnSpMkLst>
            <pc:docMk/>
            <pc:sldMk cId="63246330" sldId="444"/>
            <ac:cxnSpMk id="15" creationId="{D7922464-77DD-4B16-722B-73775BC4E3A0}"/>
          </ac:cxnSpMkLst>
        </pc:cxnChg>
        <pc:cxnChg chg="mod">
          <ac:chgData name="铭杨 李" userId="6dcb8bdce4c30bfd" providerId="LiveId" clId="{900FC300-6B12-45DF-AEC9-39375DE6EA5A}" dt="2024-06-16T09:04:19.490" v="4078" actId="1076"/>
          <ac:cxnSpMkLst>
            <pc:docMk/>
            <pc:sldMk cId="63246330" sldId="444"/>
            <ac:cxnSpMk id="36" creationId="{7CD01F28-EAD6-5F27-6899-25857B2E9029}"/>
          </ac:cxnSpMkLst>
        </pc:cxnChg>
      </pc:sldChg>
      <pc:sldChg chg="addSp modSp add mod">
        <pc:chgData name="铭杨 李" userId="6dcb8bdce4c30bfd" providerId="LiveId" clId="{900FC300-6B12-45DF-AEC9-39375DE6EA5A}" dt="2024-06-16T09:04:39.255" v="4081" actId="1076"/>
        <pc:sldMkLst>
          <pc:docMk/>
          <pc:sldMk cId="2118431587" sldId="445"/>
        </pc:sldMkLst>
        <pc:spChg chg="add mod">
          <ac:chgData name="铭杨 李" userId="6dcb8bdce4c30bfd" providerId="LiveId" clId="{900FC300-6B12-45DF-AEC9-39375DE6EA5A}" dt="2024-06-16T09:04:39.255" v="4081" actId="1076"/>
          <ac:spMkLst>
            <pc:docMk/>
            <pc:sldMk cId="2118431587" sldId="445"/>
            <ac:spMk id="2" creationId="{F9630CA8-260A-8A45-FEE9-EE56D0A346E3}"/>
          </ac:spMkLst>
        </pc:spChg>
      </pc:sldChg>
      <pc:sldChg chg="addSp delSp modSp add mod">
        <pc:chgData name="铭杨 李" userId="6dcb8bdce4c30bfd" providerId="LiveId" clId="{900FC300-6B12-45DF-AEC9-39375DE6EA5A}" dt="2024-06-16T09:04:57.841" v="4087" actId="1076"/>
        <pc:sldMkLst>
          <pc:docMk/>
          <pc:sldMk cId="3390032075" sldId="446"/>
        </pc:sldMkLst>
        <pc:spChg chg="del">
          <ac:chgData name="铭杨 李" userId="6dcb8bdce4c30bfd" providerId="LiveId" clId="{900FC300-6B12-45DF-AEC9-39375DE6EA5A}" dt="2024-06-16T09:04:51.408" v="4083" actId="478"/>
          <ac:spMkLst>
            <pc:docMk/>
            <pc:sldMk cId="3390032075" sldId="446"/>
            <ac:spMk id="2" creationId="{F9630CA8-260A-8A45-FEE9-EE56D0A346E3}"/>
          </ac:spMkLst>
        </pc:spChg>
        <pc:spChg chg="add mod">
          <ac:chgData name="铭杨 李" userId="6dcb8bdce4c30bfd" providerId="LiveId" clId="{900FC300-6B12-45DF-AEC9-39375DE6EA5A}" dt="2024-06-16T09:04:57.841" v="4087" actId="1076"/>
          <ac:spMkLst>
            <pc:docMk/>
            <pc:sldMk cId="3390032075" sldId="446"/>
            <ac:spMk id="3" creationId="{96E12B74-93A9-D66F-F7ED-7316765B6D25}"/>
          </ac:spMkLst>
        </pc:spChg>
        <pc:spChg chg="add mod">
          <ac:chgData name="铭杨 李" userId="6dcb8bdce4c30bfd" providerId="LiveId" clId="{900FC300-6B12-45DF-AEC9-39375DE6EA5A}" dt="2024-06-16T09:04:57.841" v="4087" actId="1076"/>
          <ac:spMkLst>
            <pc:docMk/>
            <pc:sldMk cId="3390032075" sldId="446"/>
            <ac:spMk id="4" creationId="{431E6874-8697-BD42-5331-AC2369BD4CB9}"/>
          </ac:spMkLst>
        </pc:spChg>
        <pc:spChg chg="add mod">
          <ac:chgData name="铭杨 李" userId="6dcb8bdce4c30bfd" providerId="LiveId" clId="{900FC300-6B12-45DF-AEC9-39375DE6EA5A}" dt="2024-06-16T09:04:57.841" v="4087" actId="1076"/>
          <ac:spMkLst>
            <pc:docMk/>
            <pc:sldMk cId="3390032075" sldId="446"/>
            <ac:spMk id="5" creationId="{34E867CC-6437-C9D6-0875-BC6360322470}"/>
          </ac:spMkLst>
        </pc:spChg>
        <pc:spChg chg="del">
          <ac:chgData name="铭杨 李" userId="6dcb8bdce4c30bfd" providerId="LiveId" clId="{900FC300-6B12-45DF-AEC9-39375DE6EA5A}" dt="2024-06-16T09:04:51.979" v="4084" actId="478"/>
          <ac:spMkLst>
            <pc:docMk/>
            <pc:sldMk cId="3390032075" sldId="446"/>
            <ac:spMk id="39" creationId="{D89F47E3-C69E-EFAD-8B51-637ACA3F5615}"/>
          </ac:spMkLst>
        </pc:spChg>
        <pc:spChg chg="del">
          <ac:chgData name="铭杨 李" userId="6dcb8bdce4c30bfd" providerId="LiveId" clId="{900FC300-6B12-45DF-AEC9-39375DE6EA5A}" dt="2024-06-16T09:04:53.341" v="4085" actId="478"/>
          <ac:spMkLst>
            <pc:docMk/>
            <pc:sldMk cId="3390032075" sldId="446"/>
            <ac:spMk id="40" creationId="{98B9BF0D-C70E-56A8-3705-CBE92A76F0B1}"/>
          </ac:spMkLst>
        </pc:spChg>
      </pc:sldChg>
      <pc:sldChg chg="modSp add mod">
        <pc:chgData name="铭杨 李" userId="6dcb8bdce4c30bfd" providerId="LiveId" clId="{900FC300-6B12-45DF-AEC9-39375DE6EA5A}" dt="2024-06-16T09:05:16.952" v="4091" actId="108"/>
        <pc:sldMkLst>
          <pc:docMk/>
          <pc:sldMk cId="2267984694" sldId="447"/>
        </pc:sldMkLst>
        <pc:spChg chg="mod">
          <ac:chgData name="铭杨 李" userId="6dcb8bdce4c30bfd" providerId="LiveId" clId="{900FC300-6B12-45DF-AEC9-39375DE6EA5A}" dt="2024-06-16T09:05:16.952" v="4091" actId="108"/>
          <ac:spMkLst>
            <pc:docMk/>
            <pc:sldMk cId="2267984694" sldId="447"/>
            <ac:spMk id="8" creationId="{34E21037-56E3-95DC-713B-9369E501818E}"/>
          </ac:spMkLst>
        </pc:spChg>
        <pc:spChg chg="mod">
          <ac:chgData name="铭杨 李" userId="6dcb8bdce4c30bfd" providerId="LiveId" clId="{900FC300-6B12-45DF-AEC9-39375DE6EA5A}" dt="2024-06-16T09:05:09.176" v="4090" actId="108"/>
          <ac:spMkLst>
            <pc:docMk/>
            <pc:sldMk cId="2267984694" sldId="447"/>
            <ac:spMk id="24" creationId="{253E73B6-4D8F-61F0-803C-C8837E374CC9}"/>
          </ac:spMkLst>
        </pc:spChg>
      </pc:sldChg>
      <pc:sldChg chg="modSp add mod">
        <pc:chgData name="铭杨 李" userId="6dcb8bdce4c30bfd" providerId="LiveId" clId="{900FC300-6B12-45DF-AEC9-39375DE6EA5A}" dt="2024-06-16T09:05:28.411" v="4093" actId="1076"/>
        <pc:sldMkLst>
          <pc:docMk/>
          <pc:sldMk cId="1598755662" sldId="448"/>
        </pc:sldMkLst>
        <pc:spChg chg="mod">
          <ac:chgData name="铭杨 李" userId="6dcb8bdce4c30bfd" providerId="LiveId" clId="{900FC300-6B12-45DF-AEC9-39375DE6EA5A}" dt="2024-06-16T09:05:28.411" v="4093" actId="1076"/>
          <ac:spMkLst>
            <pc:docMk/>
            <pc:sldMk cId="1598755662" sldId="448"/>
            <ac:spMk id="5" creationId="{34E867CC-6437-C9D6-0875-BC6360322470}"/>
          </ac:spMkLst>
        </pc:spChg>
      </pc:sldChg>
      <pc:sldChg chg="delSp modSp add mod">
        <pc:chgData name="铭杨 李" userId="6dcb8bdce4c30bfd" providerId="LiveId" clId="{900FC300-6B12-45DF-AEC9-39375DE6EA5A}" dt="2024-06-16T09:05:39.973" v="4099" actId="478"/>
        <pc:sldMkLst>
          <pc:docMk/>
          <pc:sldMk cId="727374521" sldId="449"/>
        </pc:sldMkLst>
        <pc:spChg chg="del">
          <ac:chgData name="铭杨 李" userId="6dcb8bdce4c30bfd" providerId="LiveId" clId="{900FC300-6B12-45DF-AEC9-39375DE6EA5A}" dt="2024-06-16T09:05:31.607" v="4095" actId="478"/>
          <ac:spMkLst>
            <pc:docMk/>
            <pc:sldMk cId="727374521" sldId="449"/>
            <ac:spMk id="3" creationId="{96E12B74-93A9-D66F-F7ED-7316765B6D25}"/>
          </ac:spMkLst>
        </pc:spChg>
        <pc:spChg chg="del">
          <ac:chgData name="铭杨 李" userId="6dcb8bdce4c30bfd" providerId="LiveId" clId="{900FC300-6B12-45DF-AEC9-39375DE6EA5A}" dt="2024-06-16T09:05:31.607" v="4095" actId="478"/>
          <ac:spMkLst>
            <pc:docMk/>
            <pc:sldMk cId="727374521" sldId="449"/>
            <ac:spMk id="4" creationId="{431E6874-8697-BD42-5331-AC2369BD4CB9}"/>
          </ac:spMkLst>
        </pc:spChg>
        <pc:spChg chg="del">
          <ac:chgData name="铭杨 李" userId="6dcb8bdce4c30bfd" providerId="LiveId" clId="{900FC300-6B12-45DF-AEC9-39375DE6EA5A}" dt="2024-06-16T09:05:33.542" v="4097" actId="478"/>
          <ac:spMkLst>
            <pc:docMk/>
            <pc:sldMk cId="727374521" sldId="449"/>
            <ac:spMk id="5" creationId="{34E867CC-6437-C9D6-0875-BC6360322470}"/>
          </ac:spMkLst>
        </pc:spChg>
        <pc:spChg chg="del">
          <ac:chgData name="铭杨 李" userId="6dcb8bdce4c30bfd" providerId="LiveId" clId="{900FC300-6B12-45DF-AEC9-39375DE6EA5A}" dt="2024-06-16T09:05:39.973" v="4099" actId="478"/>
          <ac:spMkLst>
            <pc:docMk/>
            <pc:sldMk cId="727374521" sldId="449"/>
            <ac:spMk id="49" creationId="{77AAB522-5992-FA48-E2D2-39FF921B05DD}"/>
          </ac:spMkLst>
        </pc:spChg>
        <pc:spChg chg="mod">
          <ac:chgData name="铭杨 李" userId="6dcb8bdce4c30bfd" providerId="LiveId" clId="{900FC300-6B12-45DF-AEC9-39375DE6EA5A}" dt="2024-06-16T09:05:38.010" v="4098" actId="1076"/>
          <ac:spMkLst>
            <pc:docMk/>
            <pc:sldMk cId="727374521" sldId="449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9:05:32.238" v="4096" actId="478"/>
          <ac:cxnSpMkLst>
            <pc:docMk/>
            <pc:sldMk cId="727374521" sldId="449"/>
            <ac:cxnSpMk id="15" creationId="{D7922464-77DD-4B16-722B-73775BC4E3A0}"/>
          </ac:cxnSpMkLst>
        </pc:cxnChg>
      </pc:sldChg>
      <pc:sldChg chg="addSp modSp add mod">
        <pc:chgData name="铭杨 李" userId="6dcb8bdce4c30bfd" providerId="LiveId" clId="{900FC300-6B12-45DF-AEC9-39375DE6EA5A}" dt="2024-06-16T09:05:51.880" v="4102" actId="1076"/>
        <pc:sldMkLst>
          <pc:docMk/>
          <pc:sldMk cId="396378310" sldId="450"/>
        </pc:sldMkLst>
        <pc:spChg chg="add mod">
          <ac:chgData name="铭杨 李" userId="6dcb8bdce4c30bfd" providerId="LiveId" clId="{900FC300-6B12-45DF-AEC9-39375DE6EA5A}" dt="2024-06-16T09:05:51.880" v="4102" actId="1076"/>
          <ac:spMkLst>
            <pc:docMk/>
            <pc:sldMk cId="396378310" sldId="450"/>
            <ac:spMk id="2" creationId="{02590D3D-8EA7-46F1-4DFB-4437B42331CA}"/>
          </ac:spMkLst>
        </pc:spChg>
      </pc:sldChg>
      <pc:sldChg chg="modSp add mod">
        <pc:chgData name="铭杨 李" userId="6dcb8bdce4c30bfd" providerId="LiveId" clId="{900FC300-6B12-45DF-AEC9-39375DE6EA5A}" dt="2024-06-16T09:05:56.507" v="4104" actId="1076"/>
        <pc:sldMkLst>
          <pc:docMk/>
          <pc:sldMk cId="2579328492" sldId="451"/>
        </pc:sldMkLst>
        <pc:spChg chg="mod">
          <ac:chgData name="铭杨 李" userId="6dcb8bdce4c30bfd" providerId="LiveId" clId="{900FC300-6B12-45DF-AEC9-39375DE6EA5A}" dt="2024-06-16T09:05:56.507" v="4104" actId="1076"/>
          <ac:spMkLst>
            <pc:docMk/>
            <pc:sldMk cId="2579328492" sldId="451"/>
            <ac:spMk id="2" creationId="{02590D3D-8EA7-46F1-4DFB-4437B42331CA}"/>
          </ac:spMkLst>
        </pc:spChg>
      </pc:sldChg>
      <pc:sldChg chg="addSp delSp modSp add mod">
        <pc:chgData name="铭杨 李" userId="6dcb8bdce4c30bfd" providerId="LiveId" clId="{900FC300-6B12-45DF-AEC9-39375DE6EA5A}" dt="2024-06-16T09:06:18.949" v="4112" actId="962"/>
        <pc:sldMkLst>
          <pc:docMk/>
          <pc:sldMk cId="2708066570" sldId="452"/>
        </pc:sldMkLst>
        <pc:spChg chg="add mod">
          <ac:chgData name="铭杨 李" userId="6dcb8bdce4c30bfd" providerId="LiveId" clId="{900FC300-6B12-45DF-AEC9-39375DE6EA5A}" dt="2024-06-16T09:06:18.949" v="4112" actId="962"/>
          <ac:spMkLst>
            <pc:docMk/>
            <pc:sldMk cId="2708066570" sldId="452"/>
            <ac:spMk id="3" creationId="{04C96F5D-80D6-CC22-25E2-BE915015DDF0}"/>
          </ac:spMkLst>
        </pc:spChg>
        <pc:spChg chg="mod">
          <ac:chgData name="铭杨 李" userId="6dcb8bdce4c30bfd" providerId="LiveId" clId="{900FC300-6B12-45DF-AEC9-39375DE6EA5A}" dt="2024-06-16T09:06:10.868" v="4110" actId="1037"/>
          <ac:spMkLst>
            <pc:docMk/>
            <pc:sldMk cId="2708066570" sldId="452"/>
            <ac:spMk id="24" creationId="{253E73B6-4D8F-61F0-803C-C8837E374CC9}"/>
          </ac:spMkLst>
        </pc:spChg>
        <pc:spChg chg="del">
          <ac:chgData name="铭杨 李" userId="6dcb8bdce4c30bfd" providerId="LiveId" clId="{900FC300-6B12-45DF-AEC9-39375DE6EA5A}" dt="2024-06-16T09:06:02.384" v="4106" actId="478"/>
          <ac:spMkLst>
            <pc:docMk/>
            <pc:sldMk cId="2708066570" sldId="452"/>
            <ac:spMk id="31" creationId="{A03E3C87-C658-B1E3-AAC3-4039FC36B2A0}"/>
          </ac:spMkLst>
        </pc:spChg>
      </pc:sldChg>
      <pc:sldChg chg="delSp modSp add mod">
        <pc:chgData name="铭杨 李" userId="6dcb8bdce4c30bfd" providerId="LiveId" clId="{900FC300-6B12-45DF-AEC9-39375DE6EA5A}" dt="2024-06-16T09:06:33.587" v="4116" actId="478"/>
        <pc:sldMkLst>
          <pc:docMk/>
          <pc:sldMk cId="2781591402" sldId="453"/>
        </pc:sldMkLst>
        <pc:spChg chg="del">
          <ac:chgData name="铭杨 李" userId="6dcb8bdce4c30bfd" providerId="LiveId" clId="{900FC300-6B12-45DF-AEC9-39375DE6EA5A}" dt="2024-06-16T09:06:26.533" v="4114" actId="478"/>
          <ac:spMkLst>
            <pc:docMk/>
            <pc:sldMk cId="2781591402" sldId="453"/>
            <ac:spMk id="2" creationId="{02590D3D-8EA7-46F1-4DFB-4437B42331CA}"/>
          </ac:spMkLst>
        </pc:spChg>
        <pc:spChg chg="del">
          <ac:chgData name="铭杨 李" userId="6dcb8bdce4c30bfd" providerId="LiveId" clId="{900FC300-6B12-45DF-AEC9-39375DE6EA5A}" dt="2024-06-16T09:06:26.533" v="4114" actId="478"/>
          <ac:spMkLst>
            <pc:docMk/>
            <pc:sldMk cId="2781591402" sldId="453"/>
            <ac:spMk id="3" creationId="{04C96F5D-80D6-CC22-25E2-BE915015DDF0}"/>
          </ac:spMkLst>
        </pc:spChg>
        <pc:spChg chg="del">
          <ac:chgData name="铭杨 李" userId="6dcb8bdce4c30bfd" providerId="LiveId" clId="{900FC300-6B12-45DF-AEC9-39375DE6EA5A}" dt="2024-06-16T09:06:26.533" v="4114" actId="478"/>
          <ac:spMkLst>
            <pc:docMk/>
            <pc:sldMk cId="2781591402" sldId="453"/>
            <ac:spMk id="8" creationId="{34E21037-56E3-95DC-713B-9369E501818E}"/>
          </ac:spMkLst>
        </pc:spChg>
        <pc:spChg chg="del">
          <ac:chgData name="铭杨 李" userId="6dcb8bdce4c30bfd" providerId="LiveId" clId="{900FC300-6B12-45DF-AEC9-39375DE6EA5A}" dt="2024-06-16T09:06:33.587" v="4116" actId="478"/>
          <ac:spMkLst>
            <pc:docMk/>
            <pc:sldMk cId="2781591402" sldId="453"/>
            <ac:spMk id="50" creationId="{A927E2AA-2374-554C-21B0-C9F96FA3985C}"/>
          </ac:spMkLst>
        </pc:spChg>
        <pc:spChg chg="mod">
          <ac:chgData name="铭杨 李" userId="6dcb8bdce4c30bfd" providerId="LiveId" clId="{900FC300-6B12-45DF-AEC9-39375DE6EA5A}" dt="2024-06-16T09:06:32.252" v="4115" actId="1076"/>
          <ac:spMkLst>
            <pc:docMk/>
            <pc:sldMk cId="2781591402" sldId="453"/>
            <ac:spMk id="56" creationId="{A286E6E8-72B7-7BF8-DD6A-643AF9EA2CD1}"/>
          </ac:spMkLst>
        </pc:spChg>
        <pc:cxnChg chg="del">
          <ac:chgData name="铭杨 李" userId="6dcb8bdce4c30bfd" providerId="LiveId" clId="{900FC300-6B12-45DF-AEC9-39375DE6EA5A}" dt="2024-06-16T09:06:26.533" v="4114" actId="478"/>
          <ac:cxnSpMkLst>
            <pc:docMk/>
            <pc:sldMk cId="2781591402" sldId="453"/>
            <ac:cxnSpMk id="36" creationId="{7CD01F28-EAD6-5F27-6899-25857B2E9029}"/>
          </ac:cxnSpMkLst>
        </pc:cxnChg>
      </pc:sldChg>
      <pc:sldChg chg="delSp modSp add mod">
        <pc:chgData name="铭杨 李" userId="6dcb8bdce4c30bfd" providerId="LiveId" clId="{900FC300-6B12-45DF-AEC9-39375DE6EA5A}" dt="2024-06-16T09:06:40.422" v="4121"/>
        <pc:sldMkLst>
          <pc:docMk/>
          <pc:sldMk cId="1300920553" sldId="454"/>
        </pc:sldMkLst>
        <pc:spChg chg="del">
          <ac:chgData name="铭杨 李" userId="6dcb8bdce4c30bfd" providerId="LiveId" clId="{900FC300-6B12-45DF-AEC9-39375DE6EA5A}" dt="2024-06-16T09:06:37.445" v="4118" actId="478"/>
          <ac:spMkLst>
            <pc:docMk/>
            <pc:sldMk cId="1300920553" sldId="454"/>
            <ac:spMk id="16" creationId="{55BE880A-4923-DA30-7F14-0A49EBCBD208}"/>
          </ac:spMkLst>
        </pc:spChg>
        <pc:spChg chg="mod">
          <ac:chgData name="铭杨 李" userId="6dcb8bdce4c30bfd" providerId="LiveId" clId="{900FC300-6B12-45DF-AEC9-39375DE6EA5A}" dt="2024-06-16T09:06:40.422" v="4121"/>
          <ac:spMkLst>
            <pc:docMk/>
            <pc:sldMk cId="1300920553" sldId="454"/>
            <ac:spMk id="20" creationId="{3F535170-264E-ECFC-A3AF-7DCEC71AB622}"/>
          </ac:spMkLst>
        </pc:spChg>
        <pc:spChg chg="del">
          <ac:chgData name="铭杨 李" userId="6dcb8bdce4c30bfd" providerId="LiveId" clId="{900FC300-6B12-45DF-AEC9-39375DE6EA5A}" dt="2024-06-16T09:06:37.445" v="4118" actId="478"/>
          <ac:spMkLst>
            <pc:docMk/>
            <pc:sldMk cId="1300920553" sldId="454"/>
            <ac:spMk id="24" creationId="{253E73B6-4D8F-61F0-803C-C8837E374CC9}"/>
          </ac:spMkLst>
        </pc:spChg>
        <pc:spChg chg="del">
          <ac:chgData name="铭杨 李" userId="6dcb8bdce4c30bfd" providerId="LiveId" clId="{900FC300-6B12-45DF-AEC9-39375DE6EA5A}" dt="2024-06-16T09:06:37.445" v="4118" actId="478"/>
          <ac:spMkLst>
            <pc:docMk/>
            <pc:sldMk cId="1300920553" sldId="454"/>
            <ac:spMk id="51" creationId="{D8B4150C-6F2F-0068-2DB8-A8B79F8B33D3}"/>
          </ac:spMkLst>
        </pc:spChg>
        <pc:spChg chg="del">
          <ac:chgData name="铭杨 李" userId="6dcb8bdce4c30bfd" providerId="LiveId" clId="{900FC300-6B12-45DF-AEC9-39375DE6EA5A}" dt="2024-06-16T09:06:37.445" v="4118" actId="478"/>
          <ac:spMkLst>
            <pc:docMk/>
            <pc:sldMk cId="1300920553" sldId="454"/>
            <ac:spMk id="56" creationId="{A286E6E8-72B7-7BF8-DD6A-643AF9EA2CD1}"/>
          </ac:spMkLst>
        </pc:spChg>
      </pc:sldChg>
      <pc:sldMasterChg chg="modTransition modSldLayout">
        <pc:chgData name="铭杨 李" userId="6dcb8bdce4c30bfd" providerId="LiveId" clId="{900FC300-6B12-45DF-AEC9-39375DE6EA5A}" dt="2024-06-15T08:12:53.353" v="408"/>
        <pc:sldMasterMkLst>
          <pc:docMk/>
          <pc:sldMasterMk cId="780656293" sldId="2147483648"/>
        </pc:sldMasterMkLst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66657769" sldId="2147483649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3629215637" sldId="2147483650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627669495" sldId="2147483651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706757725" sldId="2147483652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189524032" sldId="2147483653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96076578" sldId="2147483654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342104344" sldId="2147483655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274520975" sldId="2147483656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2244943937" sldId="2147483657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3630685582" sldId="2147483658"/>
          </pc:sldLayoutMkLst>
        </pc:sldLayoutChg>
        <pc:sldLayoutChg chg="modTransition">
          <pc:chgData name="铭杨 李" userId="6dcb8bdce4c30bfd" providerId="LiveId" clId="{900FC300-6B12-45DF-AEC9-39375DE6EA5A}" dt="2024-06-15T08:12:53.353" v="408"/>
          <pc:sldLayoutMkLst>
            <pc:docMk/>
            <pc:sldMasterMk cId="780656293" sldId="2147483648"/>
            <pc:sldLayoutMk cId="3068633694" sldId="2147483659"/>
          </pc:sldLayoutMkLst>
        </pc:sldLayoutChg>
      </pc:sldMasterChg>
    </pc:docChg>
  </pc:docChgLst>
  <pc:docChgLst>
    <pc:chgData name="铭杨 李" userId="6dcb8bdce4c30bfd" providerId="LiveId" clId="{DDEF358F-BB64-4F19-BA96-C0C5B0EA2A16}"/>
    <pc:docChg chg="undo custSel addSld delSld modSld sldOrd addSection modSection">
      <pc:chgData name="铭杨 李" userId="6dcb8bdce4c30bfd" providerId="LiveId" clId="{DDEF358F-BB64-4F19-BA96-C0C5B0EA2A16}" dt="2024-06-17T07:14:28.078" v="1408" actId="729"/>
      <pc:docMkLst>
        <pc:docMk/>
      </pc:docMkLst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359202531" sldId="334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455756860" sldId="335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966218212" sldId="336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696834245" sldId="337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943650854" sldId="338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85770678" sldId="339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107696653" sldId="340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672629463" sldId="341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871809667" sldId="342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022272509" sldId="343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156573542" sldId="344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69437494" sldId="345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95541813" sldId="346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058610026" sldId="347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168284297" sldId="348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584614776" sldId="349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669024742" sldId="350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014094195" sldId="351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302272402" sldId="352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821927332" sldId="353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967703711" sldId="354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123360825" sldId="355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165717412" sldId="356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893589653" sldId="357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279587987" sldId="358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733045380" sldId="359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118085041" sldId="360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662535512" sldId="361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483983080" sldId="362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902193971" sldId="363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423422152" sldId="364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168767382" sldId="365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84111852" sldId="366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130851631" sldId="367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360853003" sldId="368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620394493" sldId="369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237155212" sldId="370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390438596" sldId="371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266743693" sldId="372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301925436" sldId="373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398105185" sldId="374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005774720" sldId="375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3482162917" sldId="376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83348339" sldId="377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2109011612" sldId="378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4238371959" sldId="379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1700723355" sldId="380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4005240294" sldId="381"/>
        </pc:sldMkLst>
      </pc:sldChg>
      <pc:sldChg chg="mod modShow">
        <pc:chgData name="铭杨 李" userId="6dcb8bdce4c30bfd" providerId="LiveId" clId="{DDEF358F-BB64-4F19-BA96-C0C5B0EA2A16}" dt="2024-06-16T15:24:51.444" v="0" actId="729"/>
        <pc:sldMkLst>
          <pc:docMk/>
          <pc:sldMk cId="935500528" sldId="382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3962593002" sldId="383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3962160829" sldId="384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2749445898" sldId="385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658059926" sldId="386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2353983043" sldId="387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3698379381" sldId="388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3435400927" sldId="389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2666084114" sldId="390"/>
        </pc:sldMkLst>
      </pc:sldChg>
      <pc:sldChg chg="mod modShow">
        <pc:chgData name="铭杨 李" userId="6dcb8bdce4c30bfd" providerId="LiveId" clId="{DDEF358F-BB64-4F19-BA96-C0C5B0EA2A16}" dt="2024-06-17T03:49:23.618" v="16" actId="729"/>
        <pc:sldMkLst>
          <pc:docMk/>
          <pc:sldMk cId="234272860" sldId="391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29579925" sldId="392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2668059837" sldId="393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2214959475" sldId="394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447875928" sldId="395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670324404" sldId="396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4062643194" sldId="397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913413973" sldId="398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963618403" sldId="399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603765049" sldId="401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726481422" sldId="402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242314122" sldId="403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576082418" sldId="404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750448654" sldId="405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976052473" sldId="406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2731609632" sldId="407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90038226" sldId="408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2057380270" sldId="409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06033995" sldId="410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732281572" sldId="411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3360657105" sldId="412"/>
        </pc:sldMkLst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706453336" sldId="413"/>
        </pc:sldMkLst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668508350" sldId="414"/>
        </pc:sldMkLst>
        <pc:spChg chg="add mod">
          <ac:chgData name="铭杨 李" userId="6dcb8bdce4c30bfd" providerId="LiveId" clId="{DDEF358F-BB64-4F19-BA96-C0C5B0EA2A16}" dt="2024-06-17T03:51:37.925" v="21" actId="1076"/>
          <ac:spMkLst>
            <pc:docMk/>
            <pc:sldMk cId="668508350" sldId="414"/>
            <ac:spMk id="2" creationId="{C6D6FFC9-C73E-FE3F-2962-2C03A1C902A3}"/>
          </ac:spMkLst>
        </pc:spChg>
        <pc:spChg chg="add mod">
          <ac:chgData name="铭杨 李" userId="6dcb8bdce4c30bfd" providerId="LiveId" clId="{DDEF358F-BB64-4F19-BA96-C0C5B0EA2A16}" dt="2024-06-17T03:52:08.419" v="55" actId="20577"/>
          <ac:spMkLst>
            <pc:docMk/>
            <pc:sldMk cId="668508350" sldId="414"/>
            <ac:spMk id="14" creationId="{EF2509C5-BB92-28EA-B234-9D6FF8899E8C}"/>
          </ac:spMkLst>
        </pc:spChg>
        <pc:spChg chg="del">
          <ac:chgData name="铭杨 李" userId="6dcb8bdce4c30bfd" providerId="LiveId" clId="{DDEF358F-BB64-4F19-BA96-C0C5B0EA2A16}" dt="2024-06-17T03:51:25.633" v="18" actId="478"/>
          <ac:spMkLst>
            <pc:docMk/>
            <pc:sldMk cId="668508350" sldId="414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689423001" sldId="415"/>
        </pc:sldMkLst>
        <pc:spChg chg="add del mod">
          <ac:chgData name="铭杨 李" userId="6dcb8bdce4c30bfd" providerId="LiveId" clId="{DDEF358F-BB64-4F19-BA96-C0C5B0EA2A16}" dt="2024-06-17T03:52:31.124" v="59" actId="478"/>
          <ac:spMkLst>
            <pc:docMk/>
            <pc:sldMk cId="689423001" sldId="415"/>
            <ac:spMk id="2" creationId="{32B772C7-3F2E-0608-FA74-F2234FD6F142}"/>
          </ac:spMkLst>
        </pc:spChg>
        <pc:spChg chg="add mod">
          <ac:chgData name="铭杨 李" userId="6dcb8bdce4c30bfd" providerId="LiveId" clId="{DDEF358F-BB64-4F19-BA96-C0C5B0EA2A16}" dt="2024-06-17T03:52:28.752" v="58" actId="1076"/>
          <ac:spMkLst>
            <pc:docMk/>
            <pc:sldMk cId="689423001" sldId="415"/>
            <ac:spMk id="14" creationId="{AFE4185B-B45B-89D6-44D0-9345E78FD9EF}"/>
          </ac:spMkLst>
        </pc:spChg>
        <pc:spChg chg="del">
          <ac:chgData name="铭杨 李" userId="6dcb8bdce4c30bfd" providerId="LiveId" clId="{DDEF358F-BB64-4F19-BA96-C0C5B0EA2A16}" dt="2024-06-17T03:52:22.066" v="56" actId="478"/>
          <ac:spMkLst>
            <pc:docMk/>
            <pc:sldMk cId="689423001" sldId="415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3773682916" sldId="416"/>
        </pc:sldMkLst>
        <pc:spChg chg="add mod">
          <ac:chgData name="铭杨 李" userId="6dcb8bdce4c30bfd" providerId="LiveId" clId="{DDEF358F-BB64-4F19-BA96-C0C5B0EA2A16}" dt="2024-06-17T03:52:38.505" v="61"/>
          <ac:spMkLst>
            <pc:docMk/>
            <pc:sldMk cId="3773682916" sldId="416"/>
            <ac:spMk id="2" creationId="{2F2F1C2C-F38C-61EC-0D8F-B57570751596}"/>
          </ac:spMkLst>
        </pc:spChg>
        <pc:spChg chg="del">
          <ac:chgData name="铭杨 李" userId="6dcb8bdce4c30bfd" providerId="LiveId" clId="{DDEF358F-BB64-4F19-BA96-C0C5B0EA2A16}" dt="2024-06-17T03:52:38.217" v="60" actId="478"/>
          <ac:spMkLst>
            <pc:docMk/>
            <pc:sldMk cId="3773682916" sldId="416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661094633" sldId="417"/>
        </pc:sldMkLst>
        <pc:spChg chg="add mod">
          <ac:chgData name="铭杨 李" userId="6dcb8bdce4c30bfd" providerId="LiveId" clId="{DDEF358F-BB64-4F19-BA96-C0C5B0EA2A16}" dt="2024-06-17T03:52:48.351" v="63"/>
          <ac:spMkLst>
            <pc:docMk/>
            <pc:sldMk cId="661094633" sldId="417"/>
            <ac:spMk id="2" creationId="{3BC2E07B-8DBC-6F3C-2679-BA653BCB6F5F}"/>
          </ac:spMkLst>
        </pc:spChg>
        <pc:spChg chg="add mod">
          <ac:chgData name="铭杨 李" userId="6dcb8bdce4c30bfd" providerId="LiveId" clId="{DDEF358F-BB64-4F19-BA96-C0C5B0EA2A16}" dt="2024-06-17T03:53:03.889" v="85" actId="20577"/>
          <ac:spMkLst>
            <pc:docMk/>
            <pc:sldMk cId="661094633" sldId="417"/>
            <ac:spMk id="13" creationId="{5AE8265B-B32F-B161-B09F-EBB9F86A5AB8}"/>
          </ac:spMkLst>
        </pc:spChg>
        <pc:spChg chg="del">
          <ac:chgData name="铭杨 李" userId="6dcb8bdce4c30bfd" providerId="LiveId" clId="{DDEF358F-BB64-4F19-BA96-C0C5B0EA2A16}" dt="2024-06-17T03:52:48.124" v="62" actId="478"/>
          <ac:spMkLst>
            <pc:docMk/>
            <pc:sldMk cId="661094633" sldId="417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3191877780" sldId="418"/>
        </pc:sldMkLst>
        <pc:spChg chg="mod">
          <ac:chgData name="铭杨 李" userId="6dcb8bdce4c30bfd" providerId="LiveId" clId="{DDEF358F-BB64-4F19-BA96-C0C5B0EA2A16}" dt="2024-06-17T03:53:13.364" v="87" actId="20577"/>
          <ac:spMkLst>
            <pc:docMk/>
            <pc:sldMk cId="3191877780" sldId="418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859659767" sldId="419"/>
        </pc:sldMkLst>
        <pc:spChg chg="add mod">
          <ac:chgData name="铭杨 李" userId="6dcb8bdce4c30bfd" providerId="LiveId" clId="{DDEF358F-BB64-4F19-BA96-C0C5B0EA2A16}" dt="2024-06-17T03:53:22.561" v="88"/>
          <ac:spMkLst>
            <pc:docMk/>
            <pc:sldMk cId="1859659767" sldId="419"/>
            <ac:spMk id="2" creationId="{EE1CA80C-64F4-957F-09E9-B15DF1101195}"/>
          </ac:spMkLst>
        </pc:spChg>
        <pc:spChg chg="add mod">
          <ac:chgData name="铭杨 李" userId="6dcb8bdce4c30bfd" providerId="LiveId" clId="{DDEF358F-BB64-4F19-BA96-C0C5B0EA2A16}" dt="2024-06-17T03:53:24.885" v="90"/>
          <ac:spMkLst>
            <pc:docMk/>
            <pc:sldMk cId="1859659767" sldId="419"/>
            <ac:spMk id="9" creationId="{3E1DAAC5-37CE-37FE-6173-467675645B54}"/>
          </ac:spMkLst>
        </pc:spChg>
        <pc:spChg chg="add mod">
          <ac:chgData name="铭杨 李" userId="6dcb8bdce4c30bfd" providerId="LiveId" clId="{DDEF358F-BB64-4F19-BA96-C0C5B0EA2A16}" dt="2024-06-17T03:53:35.273" v="109" actId="20577"/>
          <ac:spMkLst>
            <pc:docMk/>
            <pc:sldMk cId="1859659767" sldId="419"/>
            <ac:spMk id="14" creationId="{0BE2C330-C63B-7C77-B61E-FD669578F166}"/>
          </ac:spMkLst>
        </pc:spChg>
        <pc:spChg chg="add mod">
          <ac:chgData name="铭杨 李" userId="6dcb8bdce4c30bfd" providerId="LiveId" clId="{DDEF358F-BB64-4F19-BA96-C0C5B0EA2A16}" dt="2024-06-17T03:55:24.792" v="187"/>
          <ac:spMkLst>
            <pc:docMk/>
            <pc:sldMk cId="1859659767" sldId="419"/>
            <ac:spMk id="19" creationId="{EAF81C18-88A6-9902-E049-CBDD04C47E81}"/>
          </ac:spMkLst>
        </pc:spChg>
        <pc:spChg chg="del">
          <ac:chgData name="铭杨 李" userId="6dcb8bdce4c30bfd" providerId="LiveId" clId="{DDEF358F-BB64-4F19-BA96-C0C5B0EA2A16}" dt="2024-06-17T03:53:24.658" v="89" actId="478"/>
          <ac:spMkLst>
            <pc:docMk/>
            <pc:sldMk cId="1859659767" sldId="419"/>
            <ac:spMk id="20" creationId="{3F535170-264E-ECFC-A3AF-7DCEC71AB622}"/>
          </ac:spMkLst>
        </pc:spChg>
        <pc:spChg chg="add mod">
          <ac:chgData name="铭杨 李" userId="6dcb8bdce4c30bfd" providerId="LiveId" clId="{DDEF358F-BB64-4F19-BA96-C0C5B0EA2A16}" dt="2024-06-17T03:55:24.792" v="187"/>
          <ac:spMkLst>
            <pc:docMk/>
            <pc:sldMk cId="1859659767" sldId="419"/>
            <ac:spMk id="23" creationId="{E0AA72DC-C1BA-6684-F542-FC0031C14673}"/>
          </ac:spMkLst>
        </pc:spChg>
        <pc:spChg chg="add mod">
          <ac:chgData name="铭杨 李" userId="6dcb8bdce4c30bfd" providerId="LiveId" clId="{DDEF358F-BB64-4F19-BA96-C0C5B0EA2A16}" dt="2024-06-17T03:55:24.792" v="187"/>
          <ac:spMkLst>
            <pc:docMk/>
            <pc:sldMk cId="1859659767" sldId="419"/>
            <ac:spMk id="29" creationId="{F3BA38DD-E375-368F-96A6-213FEC85D002}"/>
          </ac:spMkLst>
        </pc:spChg>
        <pc:spChg chg="add mod">
          <ac:chgData name="铭杨 李" userId="6dcb8bdce4c30bfd" providerId="LiveId" clId="{DDEF358F-BB64-4F19-BA96-C0C5B0EA2A16}" dt="2024-06-17T03:55:24.792" v="187"/>
          <ac:spMkLst>
            <pc:docMk/>
            <pc:sldMk cId="1859659767" sldId="419"/>
            <ac:spMk id="30" creationId="{0CD6D3CA-F442-9D6B-B39A-ACA10BB72B31}"/>
          </ac:spMkLst>
        </pc:spChg>
        <pc:cxnChg chg="add mod">
          <ac:chgData name="铭杨 李" userId="6dcb8bdce4c30bfd" providerId="LiveId" clId="{DDEF358F-BB64-4F19-BA96-C0C5B0EA2A16}" dt="2024-06-17T03:55:24.792" v="187"/>
          <ac:cxnSpMkLst>
            <pc:docMk/>
            <pc:sldMk cId="1859659767" sldId="419"/>
            <ac:cxnSpMk id="17" creationId="{0E84DB78-B2DF-3A2B-D4F1-2444F33510BF}"/>
          </ac:cxnSpMkLst>
        </pc:cxnChg>
        <pc:cxnChg chg="add mod">
          <ac:chgData name="铭杨 李" userId="6dcb8bdce4c30bfd" providerId="LiveId" clId="{DDEF358F-BB64-4F19-BA96-C0C5B0EA2A16}" dt="2024-06-17T03:55:24.792" v="187"/>
          <ac:cxnSpMkLst>
            <pc:docMk/>
            <pc:sldMk cId="1859659767" sldId="419"/>
            <ac:cxnSpMk id="27" creationId="{13B78F78-2B67-568A-BB72-847998AF9D69}"/>
          </ac:cxnSpMkLst>
        </pc:cxnChg>
      </pc:sldChg>
      <pc:sldChg chg="addSp modSp mod modShow">
        <pc:chgData name="铭杨 李" userId="6dcb8bdce4c30bfd" providerId="LiveId" clId="{DDEF358F-BB64-4F19-BA96-C0C5B0EA2A16}" dt="2024-06-17T07:13:29.574" v="1405" actId="729"/>
        <pc:sldMkLst>
          <pc:docMk/>
          <pc:sldMk cId="1483883944" sldId="420"/>
        </pc:sldMkLst>
        <pc:spChg chg="add mod">
          <ac:chgData name="铭杨 李" userId="6dcb8bdce4c30bfd" providerId="LiveId" clId="{DDEF358F-BB64-4F19-BA96-C0C5B0EA2A16}" dt="2024-06-17T03:54:53.459" v="182" actId="1076"/>
          <ac:spMkLst>
            <pc:docMk/>
            <pc:sldMk cId="1483883944" sldId="420"/>
            <ac:spMk id="9" creationId="{4514908C-FECD-D8A5-F33F-99F051F08648}"/>
          </ac:spMkLst>
        </pc:spChg>
        <pc:spChg chg="add mod">
          <ac:chgData name="铭杨 李" userId="6dcb8bdce4c30bfd" providerId="LiveId" clId="{DDEF358F-BB64-4F19-BA96-C0C5B0EA2A16}" dt="2024-06-17T03:54:53.459" v="182" actId="1076"/>
          <ac:spMkLst>
            <pc:docMk/>
            <pc:sldMk cId="1483883944" sldId="420"/>
            <ac:spMk id="14" creationId="{A070AC93-8D83-0DBC-5002-672C401DBB19}"/>
          </ac:spMkLst>
        </pc:spChg>
        <pc:spChg chg="add mod">
          <ac:chgData name="铭杨 李" userId="6dcb8bdce4c30bfd" providerId="LiveId" clId="{DDEF358F-BB64-4F19-BA96-C0C5B0EA2A16}" dt="2024-06-17T03:54:59.689" v="184" actId="1076"/>
          <ac:spMkLst>
            <pc:docMk/>
            <pc:sldMk cId="1483883944" sldId="420"/>
            <ac:spMk id="19" creationId="{73D7689A-156B-6806-6081-51239139B5EA}"/>
          </ac:spMkLst>
        </pc:spChg>
        <pc:spChg chg="mod">
          <ac:chgData name="铭杨 李" userId="6dcb8bdce4c30bfd" providerId="LiveId" clId="{DDEF358F-BB64-4F19-BA96-C0C5B0EA2A16}" dt="2024-06-17T03:55:43.779" v="204" actId="20577"/>
          <ac:spMkLst>
            <pc:docMk/>
            <pc:sldMk cId="1483883944" sldId="420"/>
            <ac:spMk id="20" creationId="{3F535170-264E-ECFC-A3AF-7DCEC71AB622}"/>
          </ac:spMkLst>
        </pc:spChg>
        <pc:spChg chg="add mod">
          <ac:chgData name="铭杨 李" userId="6dcb8bdce4c30bfd" providerId="LiveId" clId="{DDEF358F-BB64-4F19-BA96-C0C5B0EA2A16}" dt="2024-06-17T03:54:59.689" v="184" actId="1076"/>
          <ac:spMkLst>
            <pc:docMk/>
            <pc:sldMk cId="1483883944" sldId="420"/>
            <ac:spMk id="23" creationId="{A6C13BFC-028B-0E7C-1F08-88BADA98A160}"/>
          </ac:spMkLst>
        </pc:spChg>
        <pc:cxnChg chg="add mod">
          <ac:chgData name="铭杨 李" userId="6dcb8bdce4c30bfd" providerId="LiveId" clId="{DDEF358F-BB64-4F19-BA96-C0C5B0EA2A16}" dt="2024-06-17T03:54:53.459" v="182" actId="1076"/>
          <ac:cxnSpMkLst>
            <pc:docMk/>
            <pc:sldMk cId="1483883944" sldId="420"/>
            <ac:cxnSpMk id="2" creationId="{C8E5EC41-2A9F-94FF-F062-5F584F40A4B0}"/>
          </ac:cxnSpMkLst>
        </pc:cxnChg>
        <pc:cxnChg chg="add mod">
          <ac:chgData name="铭杨 李" userId="6dcb8bdce4c30bfd" providerId="LiveId" clId="{DDEF358F-BB64-4F19-BA96-C0C5B0EA2A16}" dt="2024-06-17T03:55:08.969" v="186" actId="14100"/>
          <ac:cxnSpMkLst>
            <pc:docMk/>
            <pc:sldMk cId="1483883944" sldId="420"/>
            <ac:cxnSpMk id="17" creationId="{6161B36F-47A4-BA45-ACEF-5194ED667FC9}"/>
          </ac:cxnSpMkLst>
        </pc:cxn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4105468073" sldId="421"/>
        </pc:sldMkLst>
        <pc:spChg chg="mod">
          <ac:chgData name="铭杨 李" userId="6dcb8bdce4c30bfd" providerId="LiveId" clId="{DDEF358F-BB64-4F19-BA96-C0C5B0EA2A16}" dt="2024-06-17T03:56:36.223" v="302" actId="20577"/>
          <ac:spMkLst>
            <pc:docMk/>
            <pc:sldMk cId="4105468073" sldId="421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3006381790" sldId="422"/>
        </pc:sldMkLst>
        <pc:spChg chg="add mod">
          <ac:chgData name="铭杨 李" userId="6dcb8bdce4c30bfd" providerId="LiveId" clId="{DDEF358F-BB64-4F19-BA96-C0C5B0EA2A16}" dt="2024-06-17T03:56:50.182" v="304"/>
          <ac:spMkLst>
            <pc:docMk/>
            <pc:sldMk cId="3006381790" sldId="422"/>
            <ac:spMk id="2" creationId="{84553230-C2C4-7165-2F99-9B712EFCC66E}"/>
          </ac:spMkLst>
        </pc:spChg>
        <pc:spChg chg="del">
          <ac:chgData name="铭杨 李" userId="6dcb8bdce4c30bfd" providerId="LiveId" clId="{DDEF358F-BB64-4F19-BA96-C0C5B0EA2A16}" dt="2024-06-17T03:56:49.897" v="303" actId="478"/>
          <ac:spMkLst>
            <pc:docMk/>
            <pc:sldMk cId="3006381790" sldId="422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664888705" sldId="423"/>
        </pc:sldMkLst>
        <pc:spChg chg="add mod">
          <ac:chgData name="铭杨 李" userId="6dcb8bdce4c30bfd" providerId="LiveId" clId="{DDEF358F-BB64-4F19-BA96-C0C5B0EA2A16}" dt="2024-06-17T03:56:55.229" v="305"/>
          <ac:spMkLst>
            <pc:docMk/>
            <pc:sldMk cId="664888705" sldId="423"/>
            <ac:spMk id="2" creationId="{086BE69B-F67D-2053-0C70-14F5993D039E}"/>
          </ac:spMkLst>
        </pc:spChg>
        <pc:spChg chg="add mod">
          <ac:chgData name="铭杨 李" userId="6dcb8bdce4c30bfd" providerId="LiveId" clId="{DDEF358F-BB64-4F19-BA96-C0C5B0EA2A16}" dt="2024-06-17T03:56:57.649" v="307"/>
          <ac:spMkLst>
            <pc:docMk/>
            <pc:sldMk cId="664888705" sldId="423"/>
            <ac:spMk id="4" creationId="{CCA74F2D-FE45-79B6-563E-8533F445853C}"/>
          </ac:spMkLst>
        </pc:spChg>
        <pc:spChg chg="add mod">
          <ac:chgData name="铭杨 李" userId="6dcb8bdce4c30bfd" providerId="LiveId" clId="{DDEF358F-BB64-4F19-BA96-C0C5B0EA2A16}" dt="2024-06-17T03:57:17.414" v="344" actId="20577"/>
          <ac:spMkLst>
            <pc:docMk/>
            <pc:sldMk cId="664888705" sldId="423"/>
            <ac:spMk id="9" creationId="{9F8035FD-970E-0918-1DAC-610FD30F57E7}"/>
          </ac:spMkLst>
        </pc:spChg>
        <pc:spChg chg="del">
          <ac:chgData name="铭杨 李" userId="6dcb8bdce4c30bfd" providerId="LiveId" clId="{DDEF358F-BB64-4F19-BA96-C0C5B0EA2A16}" dt="2024-06-17T03:56:57.383" v="306" actId="478"/>
          <ac:spMkLst>
            <pc:docMk/>
            <pc:sldMk cId="664888705" sldId="423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237664227" sldId="424"/>
        </pc:sldMkLst>
        <pc:spChg chg="mod">
          <ac:chgData name="铭杨 李" userId="6dcb8bdce4c30bfd" providerId="LiveId" clId="{DDEF358F-BB64-4F19-BA96-C0C5B0EA2A16}" dt="2024-06-17T03:57:23.001" v="346" actId="20577"/>
          <ac:spMkLst>
            <pc:docMk/>
            <pc:sldMk cId="237664227" sldId="424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091332154" sldId="425"/>
        </pc:sldMkLst>
        <pc:spChg chg="add mod">
          <ac:chgData name="铭杨 李" userId="6dcb8bdce4c30bfd" providerId="LiveId" clId="{DDEF358F-BB64-4F19-BA96-C0C5B0EA2A16}" dt="2024-06-17T03:58:50.248" v="348"/>
          <ac:spMkLst>
            <pc:docMk/>
            <pc:sldMk cId="2091332154" sldId="425"/>
            <ac:spMk id="2" creationId="{9E1FBB2B-12F8-EE05-BC47-61966A2F5650}"/>
          </ac:spMkLst>
        </pc:spChg>
        <pc:spChg chg="add mod">
          <ac:chgData name="铭杨 李" userId="6dcb8bdce4c30bfd" providerId="LiveId" clId="{DDEF358F-BB64-4F19-BA96-C0C5B0EA2A16}" dt="2024-06-17T03:59:24.460" v="404" actId="20577"/>
          <ac:spMkLst>
            <pc:docMk/>
            <pc:sldMk cId="2091332154" sldId="425"/>
            <ac:spMk id="13" creationId="{4FB74A96-0D0D-E978-9EB9-756ECDDBF0E5}"/>
          </ac:spMkLst>
        </pc:spChg>
        <pc:spChg chg="add mod">
          <ac:chgData name="铭杨 李" userId="6dcb8bdce4c30bfd" providerId="LiveId" clId="{DDEF358F-BB64-4F19-BA96-C0C5B0EA2A16}" dt="2024-06-17T04:00:38.842" v="415" actId="206"/>
          <ac:spMkLst>
            <pc:docMk/>
            <pc:sldMk cId="2091332154" sldId="425"/>
            <ac:spMk id="14" creationId="{00DF0DB8-80C2-9FD5-B629-729CD95929A0}"/>
          </ac:spMkLst>
        </pc:spChg>
        <pc:spChg chg="add mod">
          <ac:chgData name="铭杨 李" userId="6dcb8bdce4c30bfd" providerId="LiveId" clId="{DDEF358F-BB64-4F19-BA96-C0C5B0EA2A16}" dt="2024-06-17T04:01:02.022" v="421" actId="20577"/>
          <ac:spMkLst>
            <pc:docMk/>
            <pc:sldMk cId="2091332154" sldId="425"/>
            <ac:spMk id="17" creationId="{1B8CE0CA-C181-9E35-A2DB-F456E1B09F0D}"/>
          </ac:spMkLst>
        </pc:spChg>
        <pc:spChg chg="add mod">
          <ac:chgData name="铭杨 李" userId="6dcb8bdce4c30bfd" providerId="LiveId" clId="{DDEF358F-BB64-4F19-BA96-C0C5B0EA2A16}" dt="2024-06-17T04:00:53.206" v="419" actId="1076"/>
          <ac:spMkLst>
            <pc:docMk/>
            <pc:sldMk cId="2091332154" sldId="425"/>
            <ac:spMk id="18" creationId="{BD9CA294-24B9-9ADB-29D2-3C861738E369}"/>
          </ac:spMkLst>
        </pc:spChg>
        <pc:spChg chg="add mod">
          <ac:chgData name="铭杨 李" userId="6dcb8bdce4c30bfd" providerId="LiveId" clId="{DDEF358F-BB64-4F19-BA96-C0C5B0EA2A16}" dt="2024-06-17T04:00:04.300" v="406" actId="1076"/>
          <ac:spMkLst>
            <pc:docMk/>
            <pc:sldMk cId="2091332154" sldId="425"/>
            <ac:spMk id="19" creationId="{9EA4B947-1967-51A1-B06F-AE2EDF0B7EA2}"/>
          </ac:spMkLst>
        </pc:spChg>
        <pc:spChg chg="del">
          <ac:chgData name="铭杨 李" userId="6dcb8bdce4c30bfd" providerId="LiveId" clId="{DDEF358F-BB64-4F19-BA96-C0C5B0EA2A16}" dt="2024-06-17T03:58:49.938" v="347" actId="478"/>
          <ac:spMkLst>
            <pc:docMk/>
            <pc:sldMk cId="2091332154" sldId="425"/>
            <ac:spMk id="20" creationId="{3F535170-264E-ECFC-A3AF-7DCEC71AB622}"/>
          </ac:spMkLst>
        </pc:spChg>
        <pc:spChg chg="add mod">
          <ac:chgData name="铭杨 李" userId="6dcb8bdce4c30bfd" providerId="LiveId" clId="{DDEF358F-BB64-4F19-BA96-C0C5B0EA2A16}" dt="2024-06-17T04:00:04.300" v="406" actId="1076"/>
          <ac:spMkLst>
            <pc:docMk/>
            <pc:sldMk cId="2091332154" sldId="425"/>
            <ac:spMk id="21" creationId="{C9AE89D6-8DB1-60BE-9417-F6D2371A0D54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645350070" sldId="426"/>
        </pc:sldMkLst>
        <pc:spChg chg="add mod">
          <ac:chgData name="铭杨 李" userId="6dcb8bdce4c30bfd" providerId="LiveId" clId="{DDEF358F-BB64-4F19-BA96-C0C5B0EA2A16}" dt="2024-06-17T04:01:50.616" v="453" actId="20577"/>
          <ac:spMkLst>
            <pc:docMk/>
            <pc:sldMk cId="1645350070" sldId="426"/>
            <ac:spMk id="2" creationId="{B956A261-9517-1C0E-91B2-C3BFCCD6033E}"/>
          </ac:spMkLst>
        </pc:spChg>
        <pc:spChg chg="add mod">
          <ac:chgData name="铭杨 李" userId="6dcb8bdce4c30bfd" providerId="LiveId" clId="{DDEF358F-BB64-4F19-BA96-C0C5B0EA2A16}" dt="2024-06-17T04:01:25.882" v="425" actId="1076"/>
          <ac:spMkLst>
            <pc:docMk/>
            <pc:sldMk cId="1645350070" sldId="426"/>
            <ac:spMk id="13" creationId="{64B77829-120E-2AA1-C2C8-659FBDB02DA5}"/>
          </ac:spMkLst>
        </pc:spChg>
        <pc:spChg chg="add mod">
          <ac:chgData name="铭杨 李" userId="6dcb8bdce4c30bfd" providerId="LiveId" clId="{DDEF358F-BB64-4F19-BA96-C0C5B0EA2A16}" dt="2024-06-17T04:02:00.642" v="454"/>
          <ac:spMkLst>
            <pc:docMk/>
            <pc:sldMk cId="1645350070" sldId="426"/>
            <ac:spMk id="14" creationId="{C031C9DA-E2D3-1202-0C53-0BC0688F8F6F}"/>
          </ac:spMkLst>
        </pc:spChg>
        <pc:spChg chg="add mod">
          <ac:chgData name="铭杨 李" userId="6dcb8bdce4c30bfd" providerId="LiveId" clId="{DDEF358F-BB64-4F19-BA96-C0C5B0EA2A16}" dt="2024-06-17T04:02:00.642" v="454"/>
          <ac:spMkLst>
            <pc:docMk/>
            <pc:sldMk cId="1645350070" sldId="426"/>
            <ac:spMk id="17" creationId="{A71D61A3-764F-8DF0-5051-FE632E3688D2}"/>
          </ac:spMkLst>
        </pc:spChg>
        <pc:spChg chg="add mod">
          <ac:chgData name="铭杨 李" userId="6dcb8bdce4c30bfd" providerId="LiveId" clId="{DDEF358F-BB64-4F19-BA96-C0C5B0EA2A16}" dt="2024-06-17T04:02:00.642" v="454"/>
          <ac:spMkLst>
            <pc:docMk/>
            <pc:sldMk cId="1645350070" sldId="426"/>
            <ac:spMk id="18" creationId="{FF25AC78-81AC-52FC-11FD-79D5DDE79C3E}"/>
          </ac:spMkLst>
        </pc:spChg>
        <pc:spChg chg="del">
          <ac:chgData name="铭杨 李" userId="6dcb8bdce4c30bfd" providerId="LiveId" clId="{DDEF358F-BB64-4F19-BA96-C0C5B0EA2A16}" dt="2024-06-17T04:01:19.543" v="422" actId="478"/>
          <ac:spMkLst>
            <pc:docMk/>
            <pc:sldMk cId="1645350070" sldId="426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664640769" sldId="427"/>
        </pc:sldMkLst>
        <pc:spChg chg="add mod">
          <ac:chgData name="铭杨 李" userId="6dcb8bdce4c30bfd" providerId="LiveId" clId="{DDEF358F-BB64-4F19-BA96-C0C5B0EA2A16}" dt="2024-06-17T04:02:29.975" v="457" actId="1076"/>
          <ac:spMkLst>
            <pc:docMk/>
            <pc:sldMk cId="1664640769" sldId="427"/>
            <ac:spMk id="2" creationId="{CD1D8384-2CE4-A95C-1B2B-3DA7A8C28AAD}"/>
          </ac:spMkLst>
        </pc:spChg>
        <pc:spChg chg="add mod">
          <ac:chgData name="铭杨 李" userId="6dcb8bdce4c30bfd" providerId="LiveId" clId="{DDEF358F-BB64-4F19-BA96-C0C5B0EA2A16}" dt="2024-06-17T04:03:15.658" v="532" actId="20577"/>
          <ac:spMkLst>
            <pc:docMk/>
            <pc:sldMk cId="1664640769" sldId="427"/>
            <ac:spMk id="13" creationId="{29F51DBB-F422-3FFB-3FB0-AE0BBB1233D6}"/>
          </ac:spMkLst>
        </pc:spChg>
        <pc:spChg chg="del">
          <ac:chgData name="铭杨 李" userId="6dcb8bdce4c30bfd" providerId="LiveId" clId="{DDEF358F-BB64-4F19-BA96-C0C5B0EA2A16}" dt="2024-06-17T04:02:26.123" v="455" actId="478"/>
          <ac:spMkLst>
            <pc:docMk/>
            <pc:sldMk cId="1664640769" sldId="427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98635200" sldId="428"/>
        </pc:sldMkLst>
        <pc:spChg chg="add del mod">
          <ac:chgData name="铭杨 李" userId="6dcb8bdce4c30bfd" providerId="LiveId" clId="{DDEF358F-BB64-4F19-BA96-C0C5B0EA2A16}" dt="2024-06-17T04:03:44.968" v="542"/>
          <ac:spMkLst>
            <pc:docMk/>
            <pc:sldMk cId="298635200" sldId="428"/>
            <ac:spMk id="2" creationId="{43FF0959-63F4-FE78-155E-040548B936EB}"/>
          </ac:spMkLst>
        </pc:spChg>
        <pc:spChg chg="add mod">
          <ac:chgData name="铭杨 李" userId="6dcb8bdce4c30bfd" providerId="LiveId" clId="{DDEF358F-BB64-4F19-BA96-C0C5B0EA2A16}" dt="2024-06-17T04:03:39.293" v="538" actId="1076"/>
          <ac:spMkLst>
            <pc:docMk/>
            <pc:sldMk cId="298635200" sldId="428"/>
            <ac:spMk id="12" creationId="{E40C9E35-14E1-0B6A-1D19-D82387479611}"/>
          </ac:spMkLst>
        </pc:spChg>
        <pc:spChg chg="del">
          <ac:chgData name="铭杨 李" userId="6dcb8bdce4c30bfd" providerId="LiveId" clId="{DDEF358F-BB64-4F19-BA96-C0C5B0EA2A16}" dt="2024-06-17T04:03:24.200" v="533" actId="478"/>
          <ac:spMkLst>
            <pc:docMk/>
            <pc:sldMk cId="298635200" sldId="428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830652510" sldId="429"/>
        </pc:sldMkLst>
        <pc:spChg chg="mod">
          <ac:chgData name="铭杨 李" userId="6dcb8bdce4c30bfd" providerId="LiveId" clId="{DDEF358F-BB64-4F19-BA96-C0C5B0EA2A16}" dt="2024-06-17T04:03:55.984" v="544" actId="20577"/>
          <ac:spMkLst>
            <pc:docMk/>
            <pc:sldMk cId="830652510" sldId="429"/>
            <ac:spMk id="20" creationId="{3F535170-264E-ECFC-A3AF-7DCEC71AB622}"/>
          </ac:spMkLst>
        </pc:spChg>
      </pc:sldChg>
      <pc:sldChg chg="addSp modSp mod modShow">
        <pc:chgData name="铭杨 李" userId="6dcb8bdce4c30bfd" providerId="LiveId" clId="{DDEF358F-BB64-4F19-BA96-C0C5B0EA2A16}" dt="2024-06-17T07:13:29.574" v="1405" actId="729"/>
        <pc:sldMkLst>
          <pc:docMk/>
          <pc:sldMk cId="351616225" sldId="430"/>
        </pc:sldMkLst>
        <pc:spChg chg="add mod">
          <ac:chgData name="铭杨 李" userId="6dcb8bdce4c30bfd" providerId="LiveId" clId="{DDEF358F-BB64-4F19-BA96-C0C5B0EA2A16}" dt="2024-06-17T04:04:29.707" v="585" actId="20577"/>
          <ac:spMkLst>
            <pc:docMk/>
            <pc:sldMk cId="351616225" sldId="430"/>
            <ac:spMk id="4" creationId="{96E07EDF-C2D2-C016-A41D-3D53C56F8936}"/>
          </ac:spMkLst>
        </pc:spChg>
        <pc:spChg chg="mod">
          <ac:chgData name="铭杨 李" userId="6dcb8bdce4c30bfd" providerId="LiveId" clId="{DDEF358F-BB64-4F19-BA96-C0C5B0EA2A16}" dt="2024-06-17T04:04:05.348" v="548" actId="20577"/>
          <ac:spMkLst>
            <pc:docMk/>
            <pc:sldMk cId="351616225" sldId="430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640100092" sldId="431"/>
        </pc:sldMkLst>
        <pc:spChg chg="add mod">
          <ac:chgData name="铭杨 李" userId="6dcb8bdce4c30bfd" providerId="LiveId" clId="{DDEF358F-BB64-4F19-BA96-C0C5B0EA2A16}" dt="2024-06-17T04:05:27.607" v="634" actId="20577"/>
          <ac:spMkLst>
            <pc:docMk/>
            <pc:sldMk cId="2640100092" sldId="431"/>
            <ac:spMk id="4" creationId="{C500E15E-6B3A-FA7A-1BF6-5B09C146030C}"/>
          </ac:spMkLst>
        </pc:spChg>
        <pc:spChg chg="add mod">
          <ac:chgData name="铭杨 李" userId="6dcb8bdce4c30bfd" providerId="LiveId" clId="{DDEF358F-BB64-4F19-BA96-C0C5B0EA2A16}" dt="2024-06-17T04:04:56.409" v="591" actId="1076"/>
          <ac:spMkLst>
            <pc:docMk/>
            <pc:sldMk cId="2640100092" sldId="431"/>
            <ac:spMk id="9" creationId="{17271165-EF7E-8525-14E3-D004C0C430E2}"/>
          </ac:spMkLst>
        </pc:spChg>
        <pc:spChg chg="del">
          <ac:chgData name="铭杨 李" userId="6dcb8bdce4c30bfd" providerId="LiveId" clId="{DDEF358F-BB64-4F19-BA96-C0C5B0EA2A16}" dt="2024-06-17T04:04:42.158" v="586" actId="478"/>
          <ac:spMkLst>
            <pc:docMk/>
            <pc:sldMk cId="2640100092" sldId="431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645802127" sldId="432"/>
        </pc:sldMkLst>
        <pc:spChg chg="add mod">
          <ac:chgData name="铭杨 李" userId="6dcb8bdce4c30bfd" providerId="LiveId" clId="{DDEF358F-BB64-4F19-BA96-C0C5B0EA2A16}" dt="2024-06-17T04:05:54.075" v="640" actId="1076"/>
          <ac:spMkLst>
            <pc:docMk/>
            <pc:sldMk cId="645802127" sldId="432"/>
            <ac:spMk id="2" creationId="{82CB54F6-664E-2C47-05E4-36443E596A49}"/>
          </ac:spMkLst>
        </pc:spChg>
        <pc:spChg chg="add del mod">
          <ac:chgData name="铭杨 李" userId="6dcb8bdce4c30bfd" providerId="LiveId" clId="{DDEF358F-BB64-4F19-BA96-C0C5B0EA2A16}" dt="2024-06-17T04:06:32.499" v="641" actId="478"/>
          <ac:spMkLst>
            <pc:docMk/>
            <pc:sldMk cId="645802127" sldId="432"/>
            <ac:spMk id="4" creationId="{EE8EDD28-2F10-6EF0-A56F-081A03F42AE6}"/>
          </ac:spMkLst>
        </pc:spChg>
        <pc:spChg chg="del">
          <ac:chgData name="铭杨 李" userId="6dcb8bdce4c30bfd" providerId="LiveId" clId="{DDEF358F-BB64-4F19-BA96-C0C5B0EA2A16}" dt="2024-06-17T04:05:39.713" v="635" actId="478"/>
          <ac:spMkLst>
            <pc:docMk/>
            <pc:sldMk cId="645802127" sldId="432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955181341" sldId="433"/>
        </pc:sldMkLst>
        <pc:spChg chg="add mod">
          <ac:chgData name="铭杨 李" userId="6dcb8bdce4c30bfd" providerId="LiveId" clId="{DDEF358F-BB64-4F19-BA96-C0C5B0EA2A16}" dt="2024-06-17T04:06:37.951" v="643"/>
          <ac:spMkLst>
            <pc:docMk/>
            <pc:sldMk cId="1955181341" sldId="433"/>
            <ac:spMk id="2" creationId="{0E482986-CA95-42AB-68A2-12FCFC71C7A8}"/>
          </ac:spMkLst>
        </pc:spChg>
        <pc:spChg chg="del">
          <ac:chgData name="铭杨 李" userId="6dcb8bdce4c30bfd" providerId="LiveId" clId="{DDEF358F-BB64-4F19-BA96-C0C5B0EA2A16}" dt="2024-06-17T04:06:37.683" v="642" actId="478"/>
          <ac:spMkLst>
            <pc:docMk/>
            <pc:sldMk cId="1955181341" sldId="433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475211283" sldId="434"/>
        </pc:sldMkLst>
        <pc:spChg chg="add mod">
          <ac:chgData name="铭杨 李" userId="6dcb8bdce4c30bfd" providerId="LiveId" clId="{DDEF358F-BB64-4F19-BA96-C0C5B0EA2A16}" dt="2024-06-17T04:06:41.174" v="645"/>
          <ac:spMkLst>
            <pc:docMk/>
            <pc:sldMk cId="1475211283" sldId="434"/>
            <ac:spMk id="2" creationId="{DAB39FF9-2470-D743-CFFC-A4B20425E2F0}"/>
          </ac:spMkLst>
        </pc:spChg>
        <pc:spChg chg="add mod">
          <ac:chgData name="铭杨 李" userId="6dcb8bdce4c30bfd" providerId="LiveId" clId="{DDEF358F-BB64-4F19-BA96-C0C5B0EA2A16}" dt="2024-06-17T04:07:00.227" v="666" actId="20577"/>
          <ac:spMkLst>
            <pc:docMk/>
            <pc:sldMk cId="1475211283" sldId="434"/>
            <ac:spMk id="4" creationId="{46753126-4681-0391-FE58-56104083EFD6}"/>
          </ac:spMkLst>
        </pc:spChg>
        <pc:spChg chg="del">
          <ac:chgData name="铭杨 李" userId="6dcb8bdce4c30bfd" providerId="LiveId" clId="{DDEF358F-BB64-4F19-BA96-C0C5B0EA2A16}" dt="2024-06-17T04:06:40.925" v="644" actId="478"/>
          <ac:spMkLst>
            <pc:docMk/>
            <pc:sldMk cId="1475211283" sldId="434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3820395474" sldId="435"/>
        </pc:sldMkLst>
        <pc:spChg chg="mod">
          <ac:chgData name="铭杨 李" userId="6dcb8bdce4c30bfd" providerId="LiveId" clId="{DDEF358F-BB64-4F19-BA96-C0C5B0EA2A16}" dt="2024-06-17T04:07:26.736" v="691" actId="20577"/>
          <ac:spMkLst>
            <pc:docMk/>
            <pc:sldMk cId="3820395474" sldId="435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456787602" sldId="436"/>
        </pc:sldMkLst>
        <pc:spChg chg="add mod">
          <ac:chgData name="铭杨 李" userId="6dcb8bdce4c30bfd" providerId="LiveId" clId="{DDEF358F-BB64-4F19-BA96-C0C5B0EA2A16}" dt="2024-06-17T04:07:34.446" v="693"/>
          <ac:spMkLst>
            <pc:docMk/>
            <pc:sldMk cId="456787602" sldId="436"/>
            <ac:spMk id="4" creationId="{743F8AE9-2C70-3B2E-F8C5-BFBF4234D99E}"/>
          </ac:spMkLst>
        </pc:spChg>
        <pc:spChg chg="add del mod">
          <ac:chgData name="铭杨 李" userId="6dcb8bdce4c30bfd" providerId="LiveId" clId="{DDEF358F-BB64-4F19-BA96-C0C5B0EA2A16}" dt="2024-06-17T04:07:45.186" v="696" actId="478"/>
          <ac:spMkLst>
            <pc:docMk/>
            <pc:sldMk cId="456787602" sldId="436"/>
            <ac:spMk id="6" creationId="{E1D898B0-B56C-554D-BE17-D5A377B12D06}"/>
          </ac:spMkLst>
        </pc:spChg>
        <pc:spChg chg="del">
          <ac:chgData name="铭杨 李" userId="6dcb8bdce4c30bfd" providerId="LiveId" clId="{DDEF358F-BB64-4F19-BA96-C0C5B0EA2A16}" dt="2024-06-17T04:07:33.876" v="692" actId="478"/>
          <ac:spMkLst>
            <pc:docMk/>
            <pc:sldMk cId="456787602" sldId="436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580291846" sldId="437"/>
        </pc:sldMkLst>
        <pc:spChg chg="add mod">
          <ac:chgData name="铭杨 李" userId="6dcb8bdce4c30bfd" providerId="LiveId" clId="{DDEF358F-BB64-4F19-BA96-C0C5B0EA2A16}" dt="2024-06-17T04:07:49.907" v="698"/>
          <ac:spMkLst>
            <pc:docMk/>
            <pc:sldMk cId="1580291846" sldId="437"/>
            <ac:spMk id="4" creationId="{F5163059-56D2-BCD5-A7FF-FEDEF9A11545}"/>
          </ac:spMkLst>
        </pc:spChg>
        <pc:spChg chg="add mod">
          <ac:chgData name="铭杨 李" userId="6dcb8bdce4c30bfd" providerId="LiveId" clId="{DDEF358F-BB64-4F19-BA96-C0C5B0EA2A16}" dt="2024-06-17T04:08:09.908" v="722" actId="20577"/>
          <ac:spMkLst>
            <pc:docMk/>
            <pc:sldMk cId="1580291846" sldId="437"/>
            <ac:spMk id="6" creationId="{A2A29458-C565-8811-3208-D1447406D2C1}"/>
          </ac:spMkLst>
        </pc:spChg>
        <pc:spChg chg="del">
          <ac:chgData name="铭杨 李" userId="6dcb8bdce4c30bfd" providerId="LiveId" clId="{DDEF358F-BB64-4F19-BA96-C0C5B0EA2A16}" dt="2024-06-17T04:07:49.492" v="697" actId="478"/>
          <ac:spMkLst>
            <pc:docMk/>
            <pc:sldMk cId="1580291846" sldId="437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858454852" sldId="438"/>
        </pc:sldMkLst>
        <pc:spChg chg="add mod">
          <ac:chgData name="铭杨 李" userId="6dcb8bdce4c30bfd" providerId="LiveId" clId="{DDEF358F-BB64-4F19-BA96-C0C5B0EA2A16}" dt="2024-06-17T04:08:53.258" v="725" actId="1076"/>
          <ac:spMkLst>
            <pc:docMk/>
            <pc:sldMk cId="2858454852" sldId="438"/>
            <ac:spMk id="6" creationId="{6566CC8D-7406-C389-A367-1F769AAEF9E0}"/>
          </ac:spMkLst>
        </pc:spChg>
        <pc:spChg chg="del">
          <ac:chgData name="铭杨 李" userId="6dcb8bdce4c30bfd" providerId="LiveId" clId="{DDEF358F-BB64-4F19-BA96-C0C5B0EA2A16}" dt="2024-06-17T04:08:48.762" v="723" actId="478"/>
          <ac:spMkLst>
            <pc:docMk/>
            <pc:sldMk cId="2858454852" sldId="438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4200953913" sldId="439"/>
        </pc:sldMkLst>
        <pc:spChg chg="mod">
          <ac:chgData name="铭杨 李" userId="6dcb8bdce4c30bfd" providerId="LiveId" clId="{DDEF358F-BB64-4F19-BA96-C0C5B0EA2A16}" dt="2024-06-17T04:08:59.621" v="727" actId="20577"/>
          <ac:spMkLst>
            <pc:docMk/>
            <pc:sldMk cId="4200953913" sldId="439"/>
            <ac:spMk id="20" creationId="{3F535170-264E-ECFC-A3AF-7DCEC71AB622}"/>
          </ac:spMkLst>
        </pc:spChg>
      </pc:sldChg>
      <pc:sldChg chg="addSp modSp mod modShow">
        <pc:chgData name="铭杨 李" userId="6dcb8bdce4c30bfd" providerId="LiveId" clId="{DDEF358F-BB64-4F19-BA96-C0C5B0EA2A16}" dt="2024-06-17T07:13:29.574" v="1405" actId="729"/>
        <pc:sldMkLst>
          <pc:docMk/>
          <pc:sldMk cId="781921942" sldId="440"/>
        </pc:sldMkLst>
        <pc:spChg chg="add mod">
          <ac:chgData name="铭杨 李" userId="6dcb8bdce4c30bfd" providerId="LiveId" clId="{DDEF358F-BB64-4F19-BA96-C0C5B0EA2A16}" dt="2024-06-17T04:09:54.648" v="787" actId="20577"/>
          <ac:spMkLst>
            <pc:docMk/>
            <pc:sldMk cId="781921942" sldId="440"/>
            <ac:spMk id="3" creationId="{DECD095B-4235-F61B-CFE0-E762B6A0F33D}"/>
          </ac:spMkLst>
        </pc:spChg>
        <pc:spChg chg="mod">
          <ac:chgData name="铭杨 李" userId="6dcb8bdce4c30bfd" providerId="LiveId" clId="{DDEF358F-BB64-4F19-BA96-C0C5B0EA2A16}" dt="2024-06-17T04:09:08.172" v="729" actId="20577"/>
          <ac:spMkLst>
            <pc:docMk/>
            <pc:sldMk cId="781921942" sldId="440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107645433" sldId="441"/>
        </pc:sldMkLst>
        <pc:spChg chg="add mod">
          <ac:chgData name="铭杨 李" userId="6dcb8bdce4c30bfd" providerId="LiveId" clId="{DDEF358F-BB64-4F19-BA96-C0C5B0EA2A16}" dt="2024-06-17T04:11:58.278" v="852" actId="20577"/>
          <ac:spMkLst>
            <pc:docMk/>
            <pc:sldMk cId="2107645433" sldId="441"/>
            <ac:spMk id="2" creationId="{3EB4F8D7-1879-EF33-817D-DF734D13F1A3}"/>
          </ac:spMkLst>
        </pc:spChg>
        <pc:spChg chg="add mod">
          <ac:chgData name="铭杨 李" userId="6dcb8bdce4c30bfd" providerId="LiveId" clId="{DDEF358F-BB64-4F19-BA96-C0C5B0EA2A16}" dt="2024-06-17T04:10:11.146" v="791" actId="1076"/>
          <ac:spMkLst>
            <pc:docMk/>
            <pc:sldMk cId="2107645433" sldId="441"/>
            <ac:spMk id="7" creationId="{C08F3E25-DF85-B0CF-1D23-6AD62822AA01}"/>
          </ac:spMkLst>
        </pc:spChg>
        <pc:spChg chg="add mod">
          <ac:chgData name="铭杨 李" userId="6dcb8bdce4c30bfd" providerId="LiveId" clId="{DDEF358F-BB64-4F19-BA96-C0C5B0EA2A16}" dt="2024-06-17T04:11:20.311" v="803" actId="206"/>
          <ac:spMkLst>
            <pc:docMk/>
            <pc:sldMk cId="2107645433" sldId="441"/>
            <ac:spMk id="9" creationId="{3F906A4A-1AFD-D94C-62E5-376483910B11}"/>
          </ac:spMkLst>
        </pc:spChg>
        <pc:spChg chg="add mod">
          <ac:chgData name="铭杨 李" userId="6dcb8bdce4c30bfd" providerId="LiveId" clId="{DDEF358F-BB64-4F19-BA96-C0C5B0EA2A16}" dt="2024-06-17T04:10:40.411" v="793" actId="20577"/>
          <ac:spMkLst>
            <pc:docMk/>
            <pc:sldMk cId="2107645433" sldId="441"/>
            <ac:spMk id="10" creationId="{FF325CF1-B771-C26C-4B3C-0AB2708BBBA6}"/>
          </ac:spMkLst>
        </pc:spChg>
        <pc:spChg chg="add mod">
          <ac:chgData name="铭杨 李" userId="6dcb8bdce4c30bfd" providerId="LiveId" clId="{DDEF358F-BB64-4F19-BA96-C0C5B0EA2A16}" dt="2024-06-17T04:11:29.401" v="805" actId="1076"/>
          <ac:spMkLst>
            <pc:docMk/>
            <pc:sldMk cId="2107645433" sldId="441"/>
            <ac:spMk id="11" creationId="{C1223D69-2C27-92B4-2BA3-9FAF2A3177D0}"/>
          </ac:spMkLst>
        </pc:spChg>
        <pc:spChg chg="add mod">
          <ac:chgData name="铭杨 李" userId="6dcb8bdce4c30bfd" providerId="LiveId" clId="{DDEF358F-BB64-4F19-BA96-C0C5B0EA2A16}" dt="2024-06-17T04:11:33.213" v="806" actId="1076"/>
          <ac:spMkLst>
            <pc:docMk/>
            <pc:sldMk cId="2107645433" sldId="441"/>
            <ac:spMk id="12" creationId="{198178F7-5D6F-8163-2957-8F37A5E6DF78}"/>
          </ac:spMkLst>
        </pc:spChg>
        <pc:spChg chg="add mod">
          <ac:chgData name="铭杨 李" userId="6dcb8bdce4c30bfd" providerId="LiveId" clId="{DDEF358F-BB64-4F19-BA96-C0C5B0EA2A16}" dt="2024-06-17T04:11:35.579" v="807" actId="1076"/>
          <ac:spMkLst>
            <pc:docMk/>
            <pc:sldMk cId="2107645433" sldId="441"/>
            <ac:spMk id="13" creationId="{9E2FD162-7375-DD5D-4876-324A32998AF0}"/>
          </ac:spMkLst>
        </pc:spChg>
        <pc:spChg chg="del">
          <ac:chgData name="铭杨 李" userId="6dcb8bdce4c30bfd" providerId="LiveId" clId="{DDEF358F-BB64-4F19-BA96-C0C5B0EA2A16}" dt="2024-06-17T04:10:00.876" v="788" actId="478"/>
          <ac:spMkLst>
            <pc:docMk/>
            <pc:sldMk cId="2107645433" sldId="441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214715053" sldId="442"/>
        </pc:sldMkLst>
        <pc:spChg chg="add mod">
          <ac:chgData name="铭杨 李" userId="6dcb8bdce4c30bfd" providerId="LiveId" clId="{DDEF358F-BB64-4F19-BA96-C0C5B0EA2A16}" dt="2024-06-17T04:12:15.588" v="857" actId="1076"/>
          <ac:spMkLst>
            <pc:docMk/>
            <pc:sldMk cId="1214715053" sldId="442"/>
            <ac:spMk id="2" creationId="{C6EB228B-81D5-141B-22EA-B6C41E73AC5C}"/>
          </ac:spMkLst>
        </pc:spChg>
        <pc:spChg chg="add mod">
          <ac:chgData name="铭杨 李" userId="6dcb8bdce4c30bfd" providerId="LiveId" clId="{DDEF358F-BB64-4F19-BA96-C0C5B0EA2A16}" dt="2024-06-17T04:12:37.456" v="890" actId="20577"/>
          <ac:spMkLst>
            <pc:docMk/>
            <pc:sldMk cId="1214715053" sldId="442"/>
            <ac:spMk id="7" creationId="{CB21B587-80E4-15B1-4678-2C6969BF4DC9}"/>
          </ac:spMkLst>
        </pc:spChg>
        <pc:spChg chg="add mod">
          <ac:chgData name="铭杨 李" userId="6dcb8bdce4c30bfd" providerId="LiveId" clId="{DDEF358F-BB64-4F19-BA96-C0C5B0EA2A16}" dt="2024-06-17T04:12:45.877" v="891"/>
          <ac:spMkLst>
            <pc:docMk/>
            <pc:sldMk cId="1214715053" sldId="442"/>
            <ac:spMk id="9" creationId="{C37C49A1-0370-4FC8-7C29-8D2C24BB8E63}"/>
          </ac:spMkLst>
        </pc:spChg>
        <pc:spChg chg="add mod">
          <ac:chgData name="铭杨 李" userId="6dcb8bdce4c30bfd" providerId="LiveId" clId="{DDEF358F-BB64-4F19-BA96-C0C5B0EA2A16}" dt="2024-06-17T04:12:45.877" v="891"/>
          <ac:spMkLst>
            <pc:docMk/>
            <pc:sldMk cId="1214715053" sldId="442"/>
            <ac:spMk id="10" creationId="{BA30392E-4626-F5C6-3BA5-CA3B8C4579BA}"/>
          </ac:spMkLst>
        </pc:spChg>
        <pc:spChg chg="add mod">
          <ac:chgData name="铭杨 李" userId="6dcb8bdce4c30bfd" providerId="LiveId" clId="{DDEF358F-BB64-4F19-BA96-C0C5B0EA2A16}" dt="2024-06-17T04:12:45.877" v="891"/>
          <ac:spMkLst>
            <pc:docMk/>
            <pc:sldMk cId="1214715053" sldId="442"/>
            <ac:spMk id="11" creationId="{96A18362-EAB3-FE2B-E82F-0A845A2DEFE4}"/>
          </ac:spMkLst>
        </pc:spChg>
        <pc:spChg chg="del">
          <ac:chgData name="铭杨 李" userId="6dcb8bdce4c30bfd" providerId="LiveId" clId="{DDEF358F-BB64-4F19-BA96-C0C5B0EA2A16}" dt="2024-06-17T04:12:07.371" v="853" actId="478"/>
          <ac:spMkLst>
            <pc:docMk/>
            <pc:sldMk cId="1214715053" sldId="442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950107684" sldId="443"/>
        </pc:sldMkLst>
        <pc:spChg chg="add del mod">
          <ac:chgData name="铭杨 李" userId="6dcb8bdce4c30bfd" providerId="LiveId" clId="{DDEF358F-BB64-4F19-BA96-C0C5B0EA2A16}" dt="2024-06-17T04:13:00.394" v="894" actId="478"/>
          <ac:spMkLst>
            <pc:docMk/>
            <pc:sldMk cId="2950107684" sldId="443"/>
            <ac:spMk id="2" creationId="{2D761094-FE63-E898-C535-0A6F4F89B518}"/>
          </ac:spMkLst>
        </pc:spChg>
        <pc:spChg chg="add mod">
          <ac:chgData name="铭杨 李" userId="6dcb8bdce4c30bfd" providerId="LiveId" clId="{DDEF358F-BB64-4F19-BA96-C0C5B0EA2A16}" dt="2024-06-17T04:13:04.676" v="895" actId="1076"/>
          <ac:spMkLst>
            <pc:docMk/>
            <pc:sldMk cId="2950107684" sldId="443"/>
            <ac:spMk id="6" creationId="{9BBAF5FD-9B70-9CD7-9095-42D223D80C4C}"/>
          </ac:spMkLst>
        </pc:spChg>
        <pc:spChg chg="del">
          <ac:chgData name="铭杨 李" userId="6dcb8bdce4c30bfd" providerId="LiveId" clId="{DDEF358F-BB64-4F19-BA96-C0C5B0EA2A16}" dt="2024-06-17T04:12:56.407" v="892" actId="478"/>
          <ac:spMkLst>
            <pc:docMk/>
            <pc:sldMk cId="2950107684" sldId="443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63246330" sldId="444"/>
        </pc:sldMkLst>
        <pc:spChg chg="mod">
          <ac:chgData name="铭杨 李" userId="6dcb8bdce4c30bfd" providerId="LiveId" clId="{DDEF358F-BB64-4F19-BA96-C0C5B0EA2A16}" dt="2024-06-17T04:13:09.861" v="896" actId="20577"/>
          <ac:spMkLst>
            <pc:docMk/>
            <pc:sldMk cId="63246330" sldId="444"/>
            <ac:spMk id="20" creationId="{3F535170-264E-ECFC-A3AF-7DCEC71AB622}"/>
          </ac:spMkLst>
        </pc:spChg>
      </pc:sldChg>
      <pc:sldChg chg="addSp modSp mod modShow">
        <pc:chgData name="铭杨 李" userId="6dcb8bdce4c30bfd" providerId="LiveId" clId="{DDEF358F-BB64-4F19-BA96-C0C5B0EA2A16}" dt="2024-06-17T07:13:29.574" v="1405" actId="729"/>
        <pc:sldMkLst>
          <pc:docMk/>
          <pc:sldMk cId="2118431587" sldId="445"/>
        </pc:sldMkLst>
        <pc:spChg chg="add mod">
          <ac:chgData name="铭杨 李" userId="6dcb8bdce4c30bfd" providerId="LiveId" clId="{DDEF358F-BB64-4F19-BA96-C0C5B0EA2A16}" dt="2024-06-17T04:13:44.630" v="943" actId="20577"/>
          <ac:spMkLst>
            <pc:docMk/>
            <pc:sldMk cId="2118431587" sldId="445"/>
            <ac:spMk id="3" creationId="{41EC247E-AD12-90D2-0DA1-B69146F39894}"/>
          </ac:spMkLst>
        </pc:spChg>
        <pc:spChg chg="mod">
          <ac:chgData name="铭杨 李" userId="6dcb8bdce4c30bfd" providerId="LiveId" clId="{DDEF358F-BB64-4F19-BA96-C0C5B0EA2A16}" dt="2024-06-17T04:13:14.328" v="897" actId="20577"/>
          <ac:spMkLst>
            <pc:docMk/>
            <pc:sldMk cId="2118431587" sldId="445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3390032075" sldId="446"/>
        </pc:sldMkLst>
        <pc:spChg chg="add del mod">
          <ac:chgData name="铭杨 李" userId="6dcb8bdce4c30bfd" providerId="LiveId" clId="{DDEF358F-BB64-4F19-BA96-C0C5B0EA2A16}" dt="2024-06-17T04:13:56.737" v="947" actId="478"/>
          <ac:spMkLst>
            <pc:docMk/>
            <pc:sldMk cId="3390032075" sldId="446"/>
            <ac:spMk id="2" creationId="{53C941B3-EBFF-F981-D3C7-1640322AE9AE}"/>
          </ac:spMkLst>
        </pc:spChg>
        <pc:spChg chg="add mod">
          <ac:chgData name="铭杨 李" userId="6dcb8bdce4c30bfd" providerId="LiveId" clId="{DDEF358F-BB64-4F19-BA96-C0C5B0EA2A16}" dt="2024-06-17T04:13:59.715" v="948" actId="1076"/>
          <ac:spMkLst>
            <pc:docMk/>
            <pc:sldMk cId="3390032075" sldId="446"/>
            <ac:spMk id="6" creationId="{33E334BE-EE22-E931-FA72-30CAE12AFE9E}"/>
          </ac:spMkLst>
        </pc:spChg>
        <pc:spChg chg="del">
          <ac:chgData name="铭杨 李" userId="6dcb8bdce4c30bfd" providerId="LiveId" clId="{DDEF358F-BB64-4F19-BA96-C0C5B0EA2A16}" dt="2024-06-17T04:13:51.652" v="944" actId="478"/>
          <ac:spMkLst>
            <pc:docMk/>
            <pc:sldMk cId="3390032075" sldId="446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267984694" sldId="447"/>
        </pc:sldMkLst>
        <pc:spChg chg="add mod">
          <ac:chgData name="铭杨 李" userId="6dcb8bdce4c30bfd" providerId="LiveId" clId="{DDEF358F-BB64-4F19-BA96-C0C5B0EA2A16}" dt="2024-06-17T04:14:03.824" v="950"/>
          <ac:spMkLst>
            <pc:docMk/>
            <pc:sldMk cId="2267984694" sldId="447"/>
            <ac:spMk id="2" creationId="{27C05159-F4BC-ED3E-7FA5-E209EE9C009C}"/>
          </ac:spMkLst>
        </pc:spChg>
        <pc:spChg chg="del">
          <ac:chgData name="铭杨 李" userId="6dcb8bdce4c30bfd" providerId="LiveId" clId="{DDEF358F-BB64-4F19-BA96-C0C5B0EA2A16}" dt="2024-06-17T04:14:03.582" v="949" actId="478"/>
          <ac:spMkLst>
            <pc:docMk/>
            <pc:sldMk cId="2267984694" sldId="447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1598755662" sldId="448"/>
        </pc:sldMkLst>
        <pc:spChg chg="add mod">
          <ac:chgData name="铭杨 李" userId="6dcb8bdce4c30bfd" providerId="LiveId" clId="{DDEF358F-BB64-4F19-BA96-C0C5B0EA2A16}" dt="2024-06-17T04:14:07.032" v="951"/>
          <ac:spMkLst>
            <pc:docMk/>
            <pc:sldMk cId="1598755662" sldId="448"/>
            <ac:spMk id="2" creationId="{2A37EA9D-8DE1-49FC-586D-8D7D9875E5EE}"/>
          </ac:spMkLst>
        </pc:spChg>
        <pc:spChg chg="add mod">
          <ac:chgData name="铭杨 李" userId="6dcb8bdce4c30bfd" providerId="LiveId" clId="{DDEF358F-BB64-4F19-BA96-C0C5B0EA2A16}" dt="2024-06-17T04:14:11.697" v="954" actId="1076"/>
          <ac:spMkLst>
            <pc:docMk/>
            <pc:sldMk cId="1598755662" sldId="448"/>
            <ac:spMk id="6" creationId="{273BFDAC-C0BF-7860-E06C-A0522F0C2C77}"/>
          </ac:spMkLst>
        </pc:spChg>
        <pc:spChg chg="add mod">
          <ac:chgData name="铭杨 李" userId="6dcb8bdce4c30bfd" providerId="LiveId" clId="{DDEF358F-BB64-4F19-BA96-C0C5B0EA2A16}" dt="2024-06-17T04:14:25.733" v="978" actId="20577"/>
          <ac:spMkLst>
            <pc:docMk/>
            <pc:sldMk cId="1598755662" sldId="448"/>
            <ac:spMk id="7" creationId="{ABDAB53D-0805-75B3-4426-C6540F4E3026}"/>
          </ac:spMkLst>
        </pc:spChg>
        <pc:spChg chg="del">
          <ac:chgData name="铭杨 李" userId="6dcb8bdce4c30bfd" providerId="LiveId" clId="{DDEF358F-BB64-4F19-BA96-C0C5B0EA2A16}" dt="2024-06-17T04:14:09.610" v="952" actId="478"/>
          <ac:spMkLst>
            <pc:docMk/>
            <pc:sldMk cId="1598755662" sldId="448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727374521" sldId="449"/>
        </pc:sldMkLst>
        <pc:spChg chg="mod">
          <ac:chgData name="铭杨 李" userId="6dcb8bdce4c30bfd" providerId="LiveId" clId="{DDEF358F-BB64-4F19-BA96-C0C5B0EA2A16}" dt="2024-06-17T04:14:35.870" v="980" actId="20577"/>
          <ac:spMkLst>
            <pc:docMk/>
            <pc:sldMk cId="727374521" sldId="449"/>
            <ac:spMk id="20" creationId="{3F535170-264E-ECFC-A3AF-7DCEC71AB622}"/>
          </ac:spMkLst>
        </pc:spChg>
      </pc:sldChg>
      <pc:sldChg chg="addSp modSp mod modShow">
        <pc:chgData name="铭杨 李" userId="6dcb8bdce4c30bfd" providerId="LiveId" clId="{DDEF358F-BB64-4F19-BA96-C0C5B0EA2A16}" dt="2024-06-17T07:13:29.574" v="1405" actId="729"/>
        <pc:sldMkLst>
          <pc:docMk/>
          <pc:sldMk cId="396378310" sldId="450"/>
        </pc:sldMkLst>
        <pc:spChg chg="add mod">
          <ac:chgData name="铭杨 李" userId="6dcb8bdce4c30bfd" providerId="LiveId" clId="{DDEF358F-BB64-4F19-BA96-C0C5B0EA2A16}" dt="2024-06-17T04:15:06.910" v="1040" actId="20577"/>
          <ac:spMkLst>
            <pc:docMk/>
            <pc:sldMk cId="396378310" sldId="450"/>
            <ac:spMk id="3" creationId="{E04A9FE4-6167-0723-CAB3-09BB902263D4}"/>
          </ac:spMkLst>
        </pc:spChg>
        <pc:spChg chg="mod">
          <ac:chgData name="铭杨 李" userId="6dcb8bdce4c30bfd" providerId="LiveId" clId="{DDEF358F-BB64-4F19-BA96-C0C5B0EA2A16}" dt="2024-06-17T04:14:42.690" v="982" actId="20577"/>
          <ac:spMkLst>
            <pc:docMk/>
            <pc:sldMk cId="396378310" sldId="450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579328492" sldId="451"/>
        </pc:sldMkLst>
        <pc:spChg chg="add mod">
          <ac:chgData name="铭杨 李" userId="6dcb8bdce4c30bfd" providerId="LiveId" clId="{DDEF358F-BB64-4F19-BA96-C0C5B0EA2A16}" dt="2024-06-17T04:15:24.019" v="1043" actId="1076"/>
          <ac:spMkLst>
            <pc:docMk/>
            <pc:sldMk cId="2579328492" sldId="451"/>
            <ac:spMk id="3" creationId="{4F9C9E1C-645D-E290-0C26-7B476CE1A31D}"/>
          </ac:spMkLst>
        </pc:spChg>
        <pc:spChg chg="del">
          <ac:chgData name="铭杨 李" userId="6dcb8bdce4c30bfd" providerId="LiveId" clId="{DDEF358F-BB64-4F19-BA96-C0C5B0EA2A16}" dt="2024-06-17T04:15:18.533" v="1041" actId="478"/>
          <ac:spMkLst>
            <pc:docMk/>
            <pc:sldMk cId="2579328492" sldId="451"/>
            <ac:spMk id="20" creationId="{3F535170-264E-ECFC-A3AF-7DCEC71AB622}"/>
          </ac:spMkLst>
        </pc:spChg>
      </pc:sldChg>
      <pc:sldChg chg="addSp delSp modSp mod modShow">
        <pc:chgData name="铭杨 李" userId="6dcb8bdce4c30bfd" providerId="LiveId" clId="{DDEF358F-BB64-4F19-BA96-C0C5B0EA2A16}" dt="2024-06-17T07:13:29.574" v="1405" actId="729"/>
        <pc:sldMkLst>
          <pc:docMk/>
          <pc:sldMk cId="2708066570" sldId="452"/>
        </pc:sldMkLst>
        <pc:spChg chg="add mod">
          <ac:chgData name="铭杨 李" userId="6dcb8bdce4c30bfd" providerId="LiveId" clId="{DDEF358F-BB64-4F19-BA96-C0C5B0EA2A16}" dt="2024-06-17T04:15:27.621" v="1045"/>
          <ac:spMkLst>
            <pc:docMk/>
            <pc:sldMk cId="2708066570" sldId="452"/>
            <ac:spMk id="4" creationId="{8862B44C-E8E4-570B-3548-FA0BEB13ED35}"/>
          </ac:spMkLst>
        </pc:spChg>
        <pc:spChg chg="del">
          <ac:chgData name="铭杨 李" userId="6dcb8bdce4c30bfd" providerId="LiveId" clId="{DDEF358F-BB64-4F19-BA96-C0C5B0EA2A16}" dt="2024-06-17T04:15:27.366" v="1044" actId="478"/>
          <ac:spMkLst>
            <pc:docMk/>
            <pc:sldMk cId="2708066570" sldId="452"/>
            <ac:spMk id="20" creationId="{3F535170-264E-ECFC-A3AF-7DCEC71AB622}"/>
          </ac:spMkLst>
        </pc:spChg>
      </pc:sldChg>
      <pc:sldChg chg="modSp mod modShow">
        <pc:chgData name="铭杨 李" userId="6dcb8bdce4c30bfd" providerId="LiveId" clId="{DDEF358F-BB64-4F19-BA96-C0C5B0EA2A16}" dt="2024-06-17T07:13:29.574" v="1405" actId="729"/>
        <pc:sldMkLst>
          <pc:docMk/>
          <pc:sldMk cId="2781591402" sldId="453"/>
        </pc:sldMkLst>
        <pc:spChg chg="mod">
          <ac:chgData name="铭杨 李" userId="6dcb8bdce4c30bfd" providerId="LiveId" clId="{DDEF358F-BB64-4F19-BA96-C0C5B0EA2A16}" dt="2024-06-17T04:15:36.950" v="1052" actId="20577"/>
          <ac:spMkLst>
            <pc:docMk/>
            <pc:sldMk cId="2781591402" sldId="453"/>
            <ac:spMk id="20" creationId="{3F535170-264E-ECFC-A3AF-7DCEC71AB622}"/>
          </ac:spMkLst>
        </pc:spChg>
      </pc:sldChg>
      <pc:sldChg chg="mod modShow">
        <pc:chgData name="铭杨 李" userId="6dcb8bdce4c30bfd" providerId="LiveId" clId="{DDEF358F-BB64-4F19-BA96-C0C5B0EA2A16}" dt="2024-06-17T07:13:29.574" v="1405" actId="729"/>
        <pc:sldMkLst>
          <pc:docMk/>
          <pc:sldMk cId="1300920553" sldId="454"/>
        </pc:sldMkLst>
      </pc:sldChg>
      <pc:sldChg chg="new del ord">
        <pc:chgData name="铭杨 李" userId="6dcb8bdce4c30bfd" providerId="LiveId" clId="{DDEF358F-BB64-4F19-BA96-C0C5B0EA2A16}" dt="2024-06-17T03:24:50.946" v="11" actId="2696"/>
        <pc:sldMkLst>
          <pc:docMk/>
          <pc:sldMk cId="3531909966" sldId="455"/>
        </pc:sldMkLst>
      </pc:sldChg>
      <pc:sldChg chg="delSp modSp add mod">
        <pc:chgData name="铭杨 李" userId="6dcb8bdce4c30bfd" providerId="LiveId" clId="{DDEF358F-BB64-4F19-BA96-C0C5B0EA2A16}" dt="2024-06-17T03:25:13.711" v="15" actId="1076"/>
        <pc:sldMkLst>
          <pc:docMk/>
          <pc:sldMk cId="907510292" sldId="456"/>
        </pc:sldMkLst>
        <pc:spChg chg="mod">
          <ac:chgData name="铭杨 李" userId="6dcb8bdce4c30bfd" providerId="LiveId" clId="{DDEF358F-BB64-4F19-BA96-C0C5B0EA2A16}" dt="2024-06-17T03:25:13.711" v="15" actId="1076"/>
          <ac:spMkLst>
            <pc:docMk/>
            <pc:sldMk cId="907510292" sldId="456"/>
            <ac:spMk id="2" creationId="{BF9C0136-9393-E62C-724C-2FF60E1222D3}"/>
          </ac:spMkLst>
        </pc:spChg>
        <pc:spChg chg="del">
          <ac:chgData name="铭杨 李" userId="6dcb8bdce4c30bfd" providerId="LiveId" clId="{DDEF358F-BB64-4F19-BA96-C0C5B0EA2A16}" dt="2024-06-17T03:25:06.032" v="14" actId="478"/>
          <ac:spMkLst>
            <pc:docMk/>
            <pc:sldMk cId="907510292" sldId="456"/>
            <ac:spMk id="3" creationId="{D69B3040-532D-3862-8B5A-BF744694B546}"/>
          </ac:spMkLst>
        </pc:spChg>
        <pc:spChg chg="mod">
          <ac:chgData name="铭杨 李" userId="6dcb8bdce4c30bfd" providerId="LiveId" clId="{DDEF358F-BB64-4F19-BA96-C0C5B0EA2A16}" dt="2024-06-17T03:25:13.711" v="15" actId="1076"/>
          <ac:spMkLst>
            <pc:docMk/>
            <pc:sldMk cId="907510292" sldId="456"/>
            <ac:spMk id="10" creationId="{150855AD-EA62-0117-E159-CD25F61D0999}"/>
          </ac:spMkLst>
        </pc:spChg>
        <pc:spChg chg="mod">
          <ac:chgData name="铭杨 李" userId="6dcb8bdce4c30bfd" providerId="LiveId" clId="{DDEF358F-BB64-4F19-BA96-C0C5B0EA2A16}" dt="2024-06-17T03:25:13.711" v="15" actId="1076"/>
          <ac:spMkLst>
            <pc:docMk/>
            <pc:sldMk cId="907510292" sldId="456"/>
            <ac:spMk id="22" creationId="{524D3AE5-7F18-68B3-4C92-034974CE0BE5}"/>
          </ac:spMkLst>
        </pc:spChg>
        <pc:spChg chg="del">
          <ac:chgData name="铭杨 李" userId="6dcb8bdce4c30bfd" providerId="LiveId" clId="{DDEF358F-BB64-4F19-BA96-C0C5B0EA2A16}" dt="2024-06-17T03:25:06.032" v="14" actId="478"/>
          <ac:spMkLst>
            <pc:docMk/>
            <pc:sldMk cId="907510292" sldId="456"/>
            <ac:spMk id="23" creationId="{B3D110C4-F769-9571-0BFC-DA2B26F50EF0}"/>
          </ac:spMkLst>
        </pc:spChg>
        <pc:spChg chg="mod">
          <ac:chgData name="铭杨 李" userId="6dcb8bdce4c30bfd" providerId="LiveId" clId="{DDEF358F-BB64-4F19-BA96-C0C5B0EA2A16}" dt="2024-06-17T03:25:13.711" v="15" actId="1076"/>
          <ac:spMkLst>
            <pc:docMk/>
            <pc:sldMk cId="907510292" sldId="456"/>
            <ac:spMk id="26" creationId="{D0AB5BE5-3449-9112-3EC4-1857AB6A988C}"/>
          </ac:spMkLst>
        </pc:spChg>
        <pc:cxnChg chg="del mod">
          <ac:chgData name="铭杨 李" userId="6dcb8bdce4c30bfd" providerId="LiveId" clId="{DDEF358F-BB64-4F19-BA96-C0C5B0EA2A16}" dt="2024-06-17T03:25:06.032" v="14" actId="478"/>
          <ac:cxnSpMkLst>
            <pc:docMk/>
            <pc:sldMk cId="907510292" sldId="456"/>
            <ac:cxnSpMk id="5" creationId="{200BCF13-32CF-A273-CA92-B82C60D98EEC}"/>
          </ac:cxnSpMkLst>
        </pc:cxnChg>
        <pc:cxnChg chg="del">
          <ac:chgData name="铭杨 李" userId="6dcb8bdce4c30bfd" providerId="LiveId" clId="{DDEF358F-BB64-4F19-BA96-C0C5B0EA2A16}" dt="2024-06-17T03:25:06.032" v="14" actId="478"/>
          <ac:cxnSpMkLst>
            <pc:docMk/>
            <pc:sldMk cId="907510292" sldId="456"/>
            <ac:cxnSpMk id="6" creationId="{2BC34794-4E7A-0142-326B-96C7EA798FEA}"/>
          </ac:cxnSpMkLst>
        </pc:cxnChg>
        <pc:cxnChg chg="mod">
          <ac:chgData name="铭杨 李" userId="6dcb8bdce4c30bfd" providerId="LiveId" clId="{DDEF358F-BB64-4F19-BA96-C0C5B0EA2A16}" dt="2024-06-17T03:25:13.711" v="15" actId="1076"/>
          <ac:cxnSpMkLst>
            <pc:docMk/>
            <pc:sldMk cId="907510292" sldId="456"/>
            <ac:cxnSpMk id="11" creationId="{7A7049EF-2004-D026-89C0-9B6B76B800BA}"/>
          </ac:cxnSpMkLst>
        </pc:cxnChg>
      </pc:sldChg>
      <pc:sldChg chg="addSp delSp modSp add del mod">
        <pc:chgData name="铭杨 李" userId="6dcb8bdce4c30bfd" providerId="LiveId" clId="{DDEF358F-BB64-4F19-BA96-C0C5B0EA2A16}" dt="2024-06-17T07:00:50.755" v="1097" actId="2696"/>
        <pc:sldMkLst>
          <pc:docMk/>
          <pc:sldMk cId="527949886" sldId="457"/>
        </pc:sldMkLst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2" creationId="{BF9C0136-9393-E62C-724C-2FF60E1222D3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4" creationId="{16DC9036-B687-ADF7-466C-49F1DA211754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5" creationId="{00CEE9DF-E19A-97E4-AF96-B5A2F788751A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6" creationId="{7B72334B-30BB-6BEC-7E3F-66971034CE05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7" creationId="{18ED4F55-C276-A44D-DD7D-89EEFD2FAAD4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8" creationId="{F142A338-1CAC-5159-2A52-8CECABB7B13A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9" creationId="{70F1566C-1006-A3BD-4B31-150F586C918B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10" creationId="{6E631F7B-DA78-AD02-E5FF-823FF13D768E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11" creationId="{15B17B14-247A-3162-A221-68EB0B69B18B}"/>
          </ac:spMkLst>
        </pc:spChg>
        <pc:spChg chg="del">
          <ac:chgData name="铭杨 李" userId="6dcb8bdce4c30bfd" providerId="LiveId" clId="{DDEF358F-BB64-4F19-BA96-C0C5B0EA2A16}" dt="2024-06-17T06:58:38.324" v="1059" actId="478"/>
          <ac:spMkLst>
            <pc:docMk/>
            <pc:sldMk cId="527949886" sldId="457"/>
            <ac:spMk id="12" creationId="{7461F74B-2DF0-3F20-6CF4-FBC7007F41AB}"/>
          </ac:spMkLst>
        </pc:spChg>
        <pc:spChg chg="del">
          <ac:chgData name="铭杨 李" userId="6dcb8bdce4c30bfd" providerId="LiveId" clId="{DDEF358F-BB64-4F19-BA96-C0C5B0EA2A16}" dt="2024-06-17T06:58:36.619" v="1058" actId="478"/>
          <ac:spMkLst>
            <pc:docMk/>
            <pc:sldMk cId="527949886" sldId="457"/>
            <ac:spMk id="13" creationId="{5915844B-427E-92E0-96B0-36FC428582EF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15" creationId="{CD468ED2-812B-C0D9-8518-BAD0AA366A7C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17" creationId="{B4E39B57-13F4-9467-710F-1DAD71891489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19" creationId="{59C537A9-906B-7533-D14B-52FDC630E5BE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21" creationId="{A40E092E-61BF-8597-2F03-3686E01C2257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22" creationId="{301F28F6-8696-5DF9-7570-074BAB61E141}"/>
          </ac:spMkLst>
        </pc:spChg>
        <pc:spChg chg="mod">
          <ac:chgData name="铭杨 李" userId="6dcb8bdce4c30bfd" providerId="LiveId" clId="{DDEF358F-BB64-4F19-BA96-C0C5B0EA2A16}" dt="2024-06-17T06:58:49.533" v="1060" actId="1076"/>
          <ac:spMkLst>
            <pc:docMk/>
            <pc:sldMk cId="527949886" sldId="457"/>
            <ac:spMk id="24" creationId="{5E4A343E-4A18-05B1-B3A6-78B86C9398AE}"/>
          </ac:spMkLst>
        </pc:spChg>
        <pc:spChg chg="add mod">
          <ac:chgData name="铭杨 李" userId="6dcb8bdce4c30bfd" providerId="LiveId" clId="{DDEF358F-BB64-4F19-BA96-C0C5B0EA2A16}" dt="2024-06-17T06:59:53.151" v="1092" actId="207"/>
          <ac:spMkLst>
            <pc:docMk/>
            <pc:sldMk cId="527949886" sldId="457"/>
            <ac:spMk id="29" creationId="{801698A8-F750-9978-9469-7650AB4978DD}"/>
          </ac:spMkLst>
        </pc:spChg>
        <pc:spChg chg="del mod">
          <ac:chgData name="铭杨 李" userId="6dcb8bdce4c30bfd" providerId="LiveId" clId="{DDEF358F-BB64-4F19-BA96-C0C5B0EA2A16}" dt="2024-06-17T06:58:33.430" v="1057" actId="478"/>
          <ac:spMkLst>
            <pc:docMk/>
            <pc:sldMk cId="527949886" sldId="457"/>
            <ac:spMk id="34" creationId="{7DE25803-D52F-482C-7120-FC795DA51717}"/>
          </ac:spMkLst>
        </pc:spChg>
        <pc:spChg chg="del">
          <ac:chgData name="铭杨 李" userId="6dcb8bdce4c30bfd" providerId="LiveId" clId="{DDEF358F-BB64-4F19-BA96-C0C5B0EA2A16}" dt="2024-06-17T06:58:33.430" v="1057" actId="478"/>
          <ac:spMkLst>
            <pc:docMk/>
            <pc:sldMk cId="527949886" sldId="457"/>
            <ac:spMk id="37" creationId="{3D808F3A-0786-4C0F-A15D-E00F597E1963}"/>
          </ac:spMkLst>
        </pc:sp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14" creationId="{C9EFCCE8-D698-16BC-A565-D190D79D028A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16" creationId="{D143EE73-CF99-BF6E-BF3A-4455D2727CC4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18" creationId="{A257121A-FEB1-5279-7484-CF64428C967A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23" creationId="{E557B737-4C46-40B0-BA8D-2BEB103F30B9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25" creationId="{36A8CDE7-0940-8556-37F9-2C0120B8079A}"/>
          </ac:cxnSpMkLst>
        </pc:cxnChg>
        <pc:cxnChg chg="mod">
          <ac:chgData name="铭杨 李" userId="6dcb8bdce4c30bfd" providerId="LiveId" clId="{DDEF358F-BB64-4F19-BA96-C0C5B0EA2A16}" dt="2024-06-17T06:58:49.533" v="1060" actId="1076"/>
          <ac:cxnSpMkLst>
            <pc:docMk/>
            <pc:sldMk cId="527949886" sldId="457"/>
            <ac:cxnSpMk id="26" creationId="{10BE0AF7-2F2C-B908-F5A2-C542F102F631}"/>
          </ac:cxnSpMkLst>
        </pc:cxnChg>
        <pc:cxnChg chg="add mod">
          <ac:chgData name="铭杨 李" userId="6dcb8bdce4c30bfd" providerId="LiveId" clId="{DDEF358F-BB64-4F19-BA96-C0C5B0EA2A16}" dt="2024-06-17T06:59:41" v="1089" actId="1076"/>
          <ac:cxnSpMkLst>
            <pc:docMk/>
            <pc:sldMk cId="527949886" sldId="457"/>
            <ac:cxnSpMk id="28" creationId="{69A420B7-BCD3-17AC-8183-BA5036144C2E}"/>
          </ac:cxnSpMkLst>
        </pc:cxnChg>
      </pc:sldChg>
      <pc:sldChg chg="addSp modSp add mod modShow">
        <pc:chgData name="铭杨 李" userId="6dcb8bdce4c30bfd" providerId="LiveId" clId="{DDEF358F-BB64-4F19-BA96-C0C5B0EA2A16}" dt="2024-06-17T07:14:16.116" v="1407" actId="729"/>
        <pc:sldMkLst>
          <pc:docMk/>
          <pc:sldMk cId="1716665929" sldId="458"/>
        </pc:sldMkLst>
        <pc:spChg chg="add mod">
          <ac:chgData name="铭杨 李" userId="6dcb8bdce4c30bfd" providerId="LiveId" clId="{DDEF358F-BB64-4F19-BA96-C0C5B0EA2A16}" dt="2024-06-17T07:04:39.843" v="1250"/>
          <ac:spMkLst>
            <pc:docMk/>
            <pc:sldMk cId="1716665929" sldId="458"/>
            <ac:spMk id="12" creationId="{79358684-85B4-EAAE-9E65-C0DA38EBC5B9}"/>
          </ac:spMkLst>
        </pc:spChg>
        <pc:spChg chg="add mod">
          <ac:chgData name="铭杨 李" userId="6dcb8bdce4c30bfd" providerId="LiveId" clId="{DDEF358F-BB64-4F19-BA96-C0C5B0EA2A16}" dt="2024-06-17T07:04:39.843" v="1250"/>
          <ac:spMkLst>
            <pc:docMk/>
            <pc:sldMk cId="1716665929" sldId="458"/>
            <ac:spMk id="27" creationId="{A9BF3C44-8D15-0CA3-D42C-E0BEA1E9C74B}"/>
          </ac:spMkLst>
        </pc:spChg>
        <pc:spChg chg="mod">
          <ac:chgData name="铭杨 李" userId="6dcb8bdce4c30bfd" providerId="LiveId" clId="{DDEF358F-BB64-4F19-BA96-C0C5B0EA2A16}" dt="2024-06-17T07:00:23.229" v="1096" actId="20577"/>
          <ac:spMkLst>
            <pc:docMk/>
            <pc:sldMk cId="1716665929" sldId="458"/>
            <ac:spMk id="29" creationId="{801698A8-F750-9978-9469-7650AB4978DD}"/>
          </ac:spMkLst>
        </pc:spChg>
        <pc:cxnChg chg="add mod">
          <ac:chgData name="铭杨 李" userId="6dcb8bdce4c30bfd" providerId="LiveId" clId="{DDEF358F-BB64-4F19-BA96-C0C5B0EA2A16}" dt="2024-06-17T07:04:39.843" v="1250"/>
          <ac:cxnSpMkLst>
            <pc:docMk/>
            <pc:sldMk cId="1716665929" sldId="458"/>
            <ac:cxnSpMk id="13" creationId="{7DE7A910-469D-2B99-D601-0CF6A20794E2}"/>
          </ac:cxnSpMkLst>
        </pc:cxnChg>
      </pc:sldChg>
      <pc:sldChg chg="addSp modSp add mod modShow">
        <pc:chgData name="铭杨 李" userId="6dcb8bdce4c30bfd" providerId="LiveId" clId="{DDEF358F-BB64-4F19-BA96-C0C5B0EA2A16}" dt="2024-06-17T07:14:16.116" v="1407" actId="729"/>
        <pc:sldMkLst>
          <pc:docMk/>
          <pc:sldMk cId="758031930" sldId="459"/>
        </pc:sldMkLst>
        <pc:spChg chg="add mod ord">
          <ac:chgData name="铭杨 李" userId="6dcb8bdce4c30bfd" providerId="LiveId" clId="{DDEF358F-BB64-4F19-BA96-C0C5B0EA2A16}" dt="2024-06-17T07:05:16.439" v="1257" actId="962"/>
          <ac:spMkLst>
            <pc:docMk/>
            <pc:sldMk cId="758031930" sldId="459"/>
            <ac:spMk id="27" creationId="{51359014-E6D4-6594-DCCC-C00FD5FFD9AD}"/>
          </ac:spMkLst>
        </pc:spChg>
        <pc:spChg chg="mod">
          <ac:chgData name="铭杨 李" userId="6dcb8bdce4c30bfd" providerId="LiveId" clId="{DDEF358F-BB64-4F19-BA96-C0C5B0EA2A16}" dt="2024-06-17T07:01:39.145" v="1136" actId="20577"/>
          <ac:spMkLst>
            <pc:docMk/>
            <pc:sldMk cId="758031930" sldId="459"/>
            <ac:spMk id="29" creationId="{801698A8-F750-9978-9469-7650AB4978DD}"/>
          </ac:spMkLst>
        </pc:spChg>
        <pc:spChg chg="add mod">
          <ac:chgData name="铭杨 李" userId="6dcb8bdce4c30bfd" providerId="LiveId" clId="{DDEF358F-BB64-4F19-BA96-C0C5B0EA2A16}" dt="2024-06-17T07:04:35.375" v="1249" actId="20577"/>
          <ac:spMkLst>
            <pc:docMk/>
            <pc:sldMk cId="758031930" sldId="459"/>
            <ac:spMk id="31" creationId="{769D3FA4-8BAC-C360-8015-4E11DC26F3E4}"/>
          </ac:spMkLst>
        </pc:spChg>
        <pc:cxnChg chg="mod">
          <ac:chgData name="铭杨 李" userId="6dcb8bdce4c30bfd" providerId="LiveId" clId="{DDEF358F-BB64-4F19-BA96-C0C5B0EA2A16}" dt="2024-06-17T07:01:39.983" v="1137" actId="208"/>
          <ac:cxnSpMkLst>
            <pc:docMk/>
            <pc:sldMk cId="758031930" sldId="459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01:40.726" v="1138" actId="14100"/>
          <ac:cxnSpMkLst>
            <pc:docMk/>
            <pc:sldMk cId="758031930" sldId="459"/>
            <ac:cxnSpMk id="28" creationId="{69A420B7-BCD3-17AC-8183-BA5036144C2E}"/>
          </ac:cxnSpMkLst>
        </pc:cxnChg>
        <pc:cxnChg chg="add mod ord">
          <ac:chgData name="铭杨 李" userId="6dcb8bdce4c30bfd" providerId="LiveId" clId="{DDEF358F-BB64-4F19-BA96-C0C5B0EA2A16}" dt="2024-06-17T07:05:16.439" v="1257" actId="962"/>
          <ac:cxnSpMkLst>
            <pc:docMk/>
            <pc:sldMk cId="758031930" sldId="459"/>
            <ac:cxnSpMk id="30" creationId="{EE917B91-736C-F22A-79FB-BB93C0BB8323}"/>
          </ac:cxnSpMkLst>
        </pc:cxnChg>
      </pc:sldChg>
      <pc:sldChg chg="addSp modSp add mod modShow">
        <pc:chgData name="铭杨 李" userId="6dcb8bdce4c30bfd" providerId="LiveId" clId="{DDEF358F-BB64-4F19-BA96-C0C5B0EA2A16}" dt="2024-06-17T07:14:16.116" v="1407" actId="729"/>
        <pc:sldMkLst>
          <pc:docMk/>
          <pc:sldMk cId="1609636405" sldId="460"/>
        </pc:sldMkLst>
        <pc:spChg chg="add mod">
          <ac:chgData name="铭杨 李" userId="6dcb8bdce4c30bfd" providerId="LiveId" clId="{DDEF358F-BB64-4F19-BA96-C0C5B0EA2A16}" dt="2024-06-17T07:04:41.740" v="1251"/>
          <ac:spMkLst>
            <pc:docMk/>
            <pc:sldMk cId="1609636405" sldId="460"/>
            <ac:spMk id="13" creationId="{2AB14808-77D6-DB5A-CDCD-A630F6DEF2F3}"/>
          </ac:spMkLst>
        </pc:spChg>
        <pc:spChg chg="mod">
          <ac:chgData name="铭杨 李" userId="6dcb8bdce4c30bfd" providerId="LiveId" clId="{DDEF358F-BB64-4F19-BA96-C0C5B0EA2A16}" dt="2024-06-17T07:01:54.588" v="1153" actId="20577"/>
          <ac:spMkLst>
            <pc:docMk/>
            <pc:sldMk cId="1609636405" sldId="460"/>
            <ac:spMk id="29" creationId="{801698A8-F750-9978-9469-7650AB4978DD}"/>
          </ac:spMkLst>
        </pc:spChg>
        <pc:spChg chg="add mod">
          <ac:chgData name="铭杨 李" userId="6dcb8bdce4c30bfd" providerId="LiveId" clId="{DDEF358F-BB64-4F19-BA96-C0C5B0EA2A16}" dt="2024-06-17T07:04:41.740" v="1251"/>
          <ac:spMkLst>
            <pc:docMk/>
            <pc:sldMk cId="1609636405" sldId="460"/>
            <ac:spMk id="30" creationId="{4398AF00-2F21-2933-E112-CA423AB0AE5B}"/>
          </ac:spMkLst>
        </pc:spChg>
        <pc:spChg chg="add mod">
          <ac:chgData name="铭杨 李" userId="6dcb8bdce4c30bfd" providerId="LiveId" clId="{DDEF358F-BB64-4F19-BA96-C0C5B0EA2A16}" dt="2024-06-17T07:05:20.383" v="1258"/>
          <ac:spMkLst>
            <pc:docMk/>
            <pc:sldMk cId="1609636405" sldId="460"/>
            <ac:spMk id="31" creationId="{D4FA9FA8-487E-51F5-7689-01CC7471157F}"/>
          </ac:spMkLst>
        </pc:spChg>
        <pc:spChg chg="add mod">
          <ac:chgData name="铭杨 李" userId="6dcb8bdce4c30bfd" providerId="LiveId" clId="{DDEF358F-BB64-4F19-BA96-C0C5B0EA2A16}" dt="2024-06-17T07:05:20.383" v="1258"/>
          <ac:spMkLst>
            <pc:docMk/>
            <pc:sldMk cId="1609636405" sldId="460"/>
            <ac:spMk id="33" creationId="{7846E76C-B69B-8A71-F430-7B83269192D2}"/>
          </ac:spMkLst>
        </pc:spChg>
        <pc:cxnChg chg="mod">
          <ac:chgData name="铭杨 李" userId="6dcb8bdce4c30bfd" providerId="LiveId" clId="{DDEF358F-BB64-4F19-BA96-C0C5B0EA2A16}" dt="2024-06-17T07:01:48.874" v="1141" actId="208"/>
          <ac:cxnSpMkLst>
            <pc:docMk/>
            <pc:sldMk cId="1609636405" sldId="460"/>
            <ac:cxnSpMk id="20" creationId="{4A3E5F6F-5D6E-9A6D-6B98-C4970C558370}"/>
          </ac:cxnSpMkLst>
        </pc:cxnChg>
        <pc:cxnChg chg="add mod">
          <ac:chgData name="铭杨 李" userId="6dcb8bdce4c30bfd" providerId="LiveId" clId="{DDEF358F-BB64-4F19-BA96-C0C5B0EA2A16}" dt="2024-06-17T07:04:41.740" v="1251"/>
          <ac:cxnSpMkLst>
            <pc:docMk/>
            <pc:sldMk cId="1609636405" sldId="460"/>
            <ac:cxnSpMk id="27" creationId="{7B3F1953-E701-DACB-7E36-7960B823ED0E}"/>
          </ac:cxnSpMkLst>
        </pc:cxnChg>
        <pc:cxnChg chg="mod">
          <ac:chgData name="铭杨 李" userId="6dcb8bdce4c30bfd" providerId="LiveId" clId="{DDEF358F-BB64-4F19-BA96-C0C5B0EA2A16}" dt="2024-06-17T07:01:45.934" v="1140" actId="14100"/>
          <ac:cxnSpMkLst>
            <pc:docMk/>
            <pc:sldMk cId="1609636405" sldId="460"/>
            <ac:cxnSpMk id="28" creationId="{69A420B7-BCD3-17AC-8183-BA5036144C2E}"/>
          </ac:cxnSpMkLst>
        </pc:cxnChg>
        <pc:cxnChg chg="add mod">
          <ac:chgData name="铭杨 李" userId="6dcb8bdce4c30bfd" providerId="LiveId" clId="{DDEF358F-BB64-4F19-BA96-C0C5B0EA2A16}" dt="2024-06-17T07:05:20.383" v="1258"/>
          <ac:cxnSpMkLst>
            <pc:docMk/>
            <pc:sldMk cId="1609636405" sldId="460"/>
            <ac:cxnSpMk id="32" creationId="{FF296B65-FD0B-1240-B851-01EBF27786C2}"/>
          </ac:cxnSpMkLst>
        </pc:cxnChg>
      </pc:sldChg>
      <pc:sldChg chg="addSp modSp add mod modShow">
        <pc:chgData name="铭杨 李" userId="6dcb8bdce4c30bfd" providerId="LiveId" clId="{DDEF358F-BB64-4F19-BA96-C0C5B0EA2A16}" dt="2024-06-17T07:14:16.116" v="1407" actId="729"/>
        <pc:sldMkLst>
          <pc:docMk/>
          <pc:sldMk cId="330320581" sldId="461"/>
        </pc:sldMkLst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2" creationId="{BF9C0136-9393-E62C-724C-2FF60E1222D3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7" creationId="{18ED4F55-C276-A44D-DD7D-89EEFD2FAAD4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9" creationId="{70F1566C-1006-A3BD-4B31-150F586C918B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11" creationId="{15B17B14-247A-3162-A221-68EB0B69B18B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19" creationId="{59C537A9-906B-7533-D14B-52FDC630E5BE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21" creationId="{A40E092E-61BF-8597-2F03-3686E01C2257}"/>
          </ac:spMkLst>
        </pc:spChg>
        <pc:spChg chg="mod">
          <ac:chgData name="铭杨 李" userId="6dcb8bdce4c30bfd" providerId="LiveId" clId="{DDEF358F-BB64-4F19-BA96-C0C5B0EA2A16}" dt="2024-06-17T07:03:25.499" v="1209" actId="1076"/>
          <ac:spMkLst>
            <pc:docMk/>
            <pc:sldMk cId="330320581" sldId="461"/>
            <ac:spMk id="22" creationId="{301F28F6-8696-5DF9-7570-074BAB61E141}"/>
          </ac:spMkLst>
        </pc:spChg>
        <pc:spChg chg="mod">
          <ac:chgData name="铭杨 李" userId="6dcb8bdce4c30bfd" providerId="LiveId" clId="{DDEF358F-BB64-4F19-BA96-C0C5B0EA2A16}" dt="2024-06-17T07:03:24.376" v="1207" actId="20577"/>
          <ac:spMkLst>
            <pc:docMk/>
            <pc:sldMk cId="330320581" sldId="461"/>
            <ac:spMk id="29" creationId="{801698A8-F750-9978-9469-7650AB4978DD}"/>
          </ac:spMkLst>
        </pc:spChg>
        <pc:spChg chg="add mod">
          <ac:chgData name="铭杨 李" userId="6dcb8bdce4c30bfd" providerId="LiveId" clId="{DDEF358F-BB64-4F19-BA96-C0C5B0EA2A16}" dt="2024-06-17T07:04:49.728" v="1254" actId="1076"/>
          <ac:spMkLst>
            <pc:docMk/>
            <pc:sldMk cId="330320581" sldId="461"/>
            <ac:spMk id="30" creationId="{26718E7B-8047-FD49-D764-68F0F41EE21F}"/>
          </ac:spMkLst>
        </pc:spChg>
        <pc:spChg chg="add mod">
          <ac:chgData name="铭杨 李" userId="6dcb8bdce4c30bfd" providerId="LiveId" clId="{DDEF358F-BB64-4F19-BA96-C0C5B0EA2A16}" dt="2024-06-17T07:04:49.728" v="1254" actId="1076"/>
          <ac:spMkLst>
            <pc:docMk/>
            <pc:sldMk cId="330320581" sldId="461"/>
            <ac:spMk id="32" creationId="{FC4C3FFE-2E29-F850-A68D-E5E37FB9CA81}"/>
          </ac:spMkLst>
        </pc:spChg>
        <pc:spChg chg="add mod">
          <ac:chgData name="铭杨 李" userId="6dcb8bdce4c30bfd" providerId="LiveId" clId="{DDEF358F-BB64-4F19-BA96-C0C5B0EA2A16}" dt="2024-06-17T07:06:23.100" v="1315" actId="1076"/>
          <ac:spMkLst>
            <pc:docMk/>
            <pc:sldMk cId="330320581" sldId="461"/>
            <ac:spMk id="33" creationId="{1D5AF069-45ED-5FCE-E9BA-B7A718664422}"/>
          </ac:spMkLst>
        </pc:spChg>
        <pc:spChg chg="add mod">
          <ac:chgData name="铭杨 李" userId="6dcb8bdce4c30bfd" providerId="LiveId" clId="{DDEF358F-BB64-4F19-BA96-C0C5B0EA2A16}" dt="2024-06-17T07:06:23.100" v="1315" actId="1076"/>
          <ac:spMkLst>
            <pc:docMk/>
            <pc:sldMk cId="330320581" sldId="461"/>
            <ac:spMk id="35" creationId="{21F47E78-67EB-1FAD-6A00-C9CF98F1AEBD}"/>
          </ac:spMkLst>
        </pc:spChg>
        <pc:cxnChg chg="mod">
          <ac:chgData name="铭杨 李" userId="6dcb8bdce4c30bfd" providerId="LiveId" clId="{DDEF358F-BB64-4F19-BA96-C0C5B0EA2A16}" dt="2024-06-17T07:03:25.499" v="1209" actId="1076"/>
          <ac:cxnSpMkLst>
            <pc:docMk/>
            <pc:sldMk cId="330320581" sldId="461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03:25.499" v="1209" actId="1076"/>
          <ac:cxnSpMkLst>
            <pc:docMk/>
            <pc:sldMk cId="330320581" sldId="461"/>
            <ac:cxnSpMk id="23" creationId="{E557B737-4C46-40B0-BA8D-2BEB103F30B9}"/>
          </ac:cxnSpMkLst>
        </pc:cxnChg>
        <pc:cxnChg chg="mod">
          <ac:chgData name="铭杨 李" userId="6dcb8bdce4c30bfd" providerId="LiveId" clId="{DDEF358F-BB64-4F19-BA96-C0C5B0EA2A16}" dt="2024-06-17T07:03:25.499" v="1209" actId="1076"/>
          <ac:cxnSpMkLst>
            <pc:docMk/>
            <pc:sldMk cId="330320581" sldId="461"/>
            <ac:cxnSpMk id="26" creationId="{10BE0AF7-2F2C-B908-F5A2-C542F102F631}"/>
          </ac:cxnSpMkLst>
        </pc:cxnChg>
        <pc:cxnChg chg="mod">
          <ac:chgData name="铭杨 李" userId="6dcb8bdce4c30bfd" providerId="LiveId" clId="{DDEF358F-BB64-4F19-BA96-C0C5B0EA2A16}" dt="2024-06-17T07:03:24.955" v="1208" actId="14100"/>
          <ac:cxnSpMkLst>
            <pc:docMk/>
            <pc:sldMk cId="330320581" sldId="461"/>
            <ac:cxnSpMk id="28" creationId="{69A420B7-BCD3-17AC-8183-BA5036144C2E}"/>
          </ac:cxnSpMkLst>
        </pc:cxnChg>
        <pc:cxnChg chg="add mod">
          <ac:chgData name="铭杨 李" userId="6dcb8bdce4c30bfd" providerId="LiveId" clId="{DDEF358F-BB64-4F19-BA96-C0C5B0EA2A16}" dt="2024-06-17T07:04:49.728" v="1254" actId="1076"/>
          <ac:cxnSpMkLst>
            <pc:docMk/>
            <pc:sldMk cId="330320581" sldId="461"/>
            <ac:cxnSpMk id="31" creationId="{56EA004C-B7D6-0F7A-E963-B12A35C3D56F}"/>
          </ac:cxnSpMkLst>
        </pc:cxnChg>
        <pc:cxnChg chg="add mod">
          <ac:chgData name="铭杨 李" userId="6dcb8bdce4c30bfd" providerId="LiveId" clId="{DDEF358F-BB64-4F19-BA96-C0C5B0EA2A16}" dt="2024-06-17T07:06:23.100" v="1315" actId="1076"/>
          <ac:cxnSpMkLst>
            <pc:docMk/>
            <pc:sldMk cId="330320581" sldId="461"/>
            <ac:cxnSpMk id="34" creationId="{56090B75-A148-12F6-CB65-0C1C7D8AD80D}"/>
          </ac:cxnSpMkLst>
        </pc:cxnChg>
      </pc:sldChg>
      <pc:sldChg chg="addSp modSp add mod modShow">
        <pc:chgData name="铭杨 李" userId="6dcb8bdce4c30bfd" providerId="LiveId" clId="{DDEF358F-BB64-4F19-BA96-C0C5B0EA2A16}" dt="2024-06-17T07:14:16.116" v="1407" actId="729"/>
        <pc:sldMkLst>
          <pc:docMk/>
          <pc:sldMk cId="2609735177" sldId="462"/>
        </pc:sldMkLst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2" creationId="{BF9C0136-9393-E62C-724C-2FF60E1222D3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4" creationId="{16DC9036-B687-ADF7-466C-49F1DA211754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5" creationId="{00CEE9DF-E19A-97E4-AF96-B5A2F788751A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6" creationId="{7B72334B-30BB-6BEC-7E3F-66971034CE05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7" creationId="{18ED4F55-C276-A44D-DD7D-89EEFD2FAAD4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8" creationId="{F142A338-1CAC-5159-2A52-8CECABB7B13A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9" creationId="{70F1566C-1006-A3BD-4B31-150F586C918B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10" creationId="{6E631F7B-DA78-AD02-E5FF-823FF13D768E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11" creationId="{15B17B14-247A-3162-A221-68EB0B69B18B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15" creationId="{CD468ED2-812B-C0D9-8518-BAD0AA366A7C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17" creationId="{B4E39B57-13F4-9467-710F-1DAD71891489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19" creationId="{59C537A9-906B-7533-D14B-52FDC630E5BE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21" creationId="{A40E092E-61BF-8597-2F03-3686E01C2257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22" creationId="{301F28F6-8696-5DF9-7570-074BAB61E141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24" creationId="{5E4A343E-4A18-05B1-B3A6-78B86C9398AE}"/>
          </ac:spMkLst>
        </pc:spChg>
        <pc:spChg chg="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29" creationId="{801698A8-F750-9978-9469-7650AB4978DD}"/>
          </ac:spMkLst>
        </pc:spChg>
        <pc:spChg chg="add 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32" creationId="{1F50132E-498D-ACB3-D717-8AEBA497A182}"/>
          </ac:spMkLst>
        </pc:spChg>
        <pc:spChg chg="add mod">
          <ac:chgData name="铭杨 李" userId="6dcb8bdce4c30bfd" providerId="LiveId" clId="{DDEF358F-BB64-4F19-BA96-C0C5B0EA2A16}" dt="2024-06-17T07:12:04.913" v="1398" actId="1076"/>
          <ac:spMkLst>
            <pc:docMk/>
            <pc:sldMk cId="2609735177" sldId="462"/>
            <ac:spMk id="34" creationId="{3370F96D-1AB0-D38D-7306-649F6733EF96}"/>
          </ac:spMkLst>
        </pc:sp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14" creationId="{C9EFCCE8-D698-16BC-A565-D190D79D028A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16" creationId="{D143EE73-CF99-BF6E-BF3A-4455D2727CC4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18" creationId="{A257121A-FEB1-5279-7484-CF64428C967A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23" creationId="{E557B737-4C46-40B0-BA8D-2BEB103F30B9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25" creationId="{36A8CDE7-0940-8556-37F9-2C0120B8079A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26" creationId="{10BE0AF7-2F2C-B908-F5A2-C542F102F631}"/>
          </ac:cxnSpMkLst>
        </pc:cxnChg>
        <pc:cxnChg chg="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28" creationId="{69A420B7-BCD3-17AC-8183-BA5036144C2E}"/>
          </ac:cxnSpMkLst>
        </pc:cxnChg>
        <pc:cxnChg chg="add mod">
          <ac:chgData name="铭杨 李" userId="6dcb8bdce4c30bfd" providerId="LiveId" clId="{DDEF358F-BB64-4F19-BA96-C0C5B0EA2A16}" dt="2024-06-17T07:12:04.913" v="1398" actId="1076"/>
          <ac:cxnSpMkLst>
            <pc:docMk/>
            <pc:sldMk cId="2609735177" sldId="462"/>
            <ac:cxnSpMk id="33" creationId="{59E3B836-97EF-8EAE-DA2E-C5E34A46E3C0}"/>
          </ac:cxnSpMkLst>
        </pc:cxnChg>
      </pc:sldChg>
      <pc:sldChg chg="modSp add mod modShow">
        <pc:chgData name="铭杨 李" userId="6dcb8bdce4c30bfd" providerId="LiveId" clId="{DDEF358F-BB64-4F19-BA96-C0C5B0EA2A16}" dt="2024-06-17T07:14:16.116" v="1407" actId="729"/>
        <pc:sldMkLst>
          <pc:docMk/>
          <pc:sldMk cId="3870298735" sldId="463"/>
        </pc:sldMkLst>
        <pc:spChg chg="mod">
          <ac:chgData name="铭杨 李" userId="6dcb8bdce4c30bfd" providerId="LiveId" clId="{DDEF358F-BB64-4F19-BA96-C0C5B0EA2A16}" dt="2024-06-17T07:06:14.856" v="1314" actId="20577"/>
          <ac:spMkLst>
            <pc:docMk/>
            <pc:sldMk cId="3870298735" sldId="463"/>
            <ac:spMk id="29" creationId="{801698A8-F750-9978-9469-7650AB4978DD}"/>
          </ac:spMkLst>
        </pc:spChg>
        <pc:cxnChg chg="mod">
          <ac:chgData name="铭杨 李" userId="6dcb8bdce4c30bfd" providerId="LiveId" clId="{DDEF358F-BB64-4F19-BA96-C0C5B0EA2A16}" dt="2024-06-17T07:06:48.117" v="1319" actId="208"/>
          <ac:cxnSpMkLst>
            <pc:docMk/>
            <pc:sldMk cId="3870298735" sldId="463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05:39.510" v="1262" actId="1076"/>
          <ac:cxnSpMkLst>
            <pc:docMk/>
            <pc:sldMk cId="3870298735" sldId="463"/>
            <ac:cxnSpMk id="28" creationId="{69A420B7-BCD3-17AC-8183-BA5036144C2E}"/>
          </ac:cxnSpMkLst>
        </pc:cxnChg>
        <pc:cxnChg chg="mod">
          <ac:chgData name="铭杨 李" userId="6dcb8bdce4c30bfd" providerId="LiveId" clId="{DDEF358F-BB64-4F19-BA96-C0C5B0EA2A16}" dt="2024-06-17T07:05:49.948" v="1265" actId="14100"/>
          <ac:cxnSpMkLst>
            <pc:docMk/>
            <pc:sldMk cId="3870298735" sldId="463"/>
            <ac:cxnSpMk id="34" creationId="{56090B75-A148-12F6-CB65-0C1C7D8AD80D}"/>
          </ac:cxnSpMkLst>
        </pc:cxnChg>
      </pc:sldChg>
      <pc:sldChg chg="modSp add mod modShow">
        <pc:chgData name="铭杨 李" userId="6dcb8bdce4c30bfd" providerId="LiveId" clId="{DDEF358F-BB64-4F19-BA96-C0C5B0EA2A16}" dt="2024-06-17T07:14:28.078" v="1408" actId="729"/>
        <pc:sldMkLst>
          <pc:docMk/>
          <pc:sldMk cId="179103276" sldId="464"/>
        </pc:sldMkLst>
        <pc:spChg chg="mod">
          <ac:chgData name="铭杨 李" userId="6dcb8bdce4c30bfd" providerId="LiveId" clId="{DDEF358F-BB64-4F19-BA96-C0C5B0EA2A16}" dt="2024-06-17T07:08:49.722" v="1336" actId="1076"/>
          <ac:spMkLst>
            <pc:docMk/>
            <pc:sldMk cId="179103276" sldId="464"/>
            <ac:spMk id="11" creationId="{15B17B14-247A-3162-A221-68EB0B69B18B}"/>
          </ac:spMkLst>
        </pc:spChg>
        <pc:spChg chg="mod">
          <ac:chgData name="铭杨 李" userId="6dcb8bdce4c30bfd" providerId="LiveId" clId="{DDEF358F-BB64-4F19-BA96-C0C5B0EA2A16}" dt="2024-06-17T07:08:49.722" v="1336" actId="1076"/>
          <ac:spMkLst>
            <pc:docMk/>
            <pc:sldMk cId="179103276" sldId="464"/>
            <ac:spMk id="12" creationId="{79358684-85B4-EAAE-9E65-C0DA38EBC5B9}"/>
          </ac:spMkLst>
        </pc:spChg>
        <pc:spChg chg="mod">
          <ac:chgData name="铭杨 李" userId="6dcb8bdce4c30bfd" providerId="LiveId" clId="{DDEF358F-BB64-4F19-BA96-C0C5B0EA2A16}" dt="2024-06-17T07:08:49.722" v="1336" actId="1076"/>
          <ac:spMkLst>
            <pc:docMk/>
            <pc:sldMk cId="179103276" sldId="464"/>
            <ac:spMk id="21" creationId="{A40E092E-61BF-8597-2F03-3686E01C2257}"/>
          </ac:spMkLst>
        </pc:spChg>
        <pc:spChg chg="mod">
          <ac:chgData name="铭杨 李" userId="6dcb8bdce4c30bfd" providerId="LiveId" clId="{DDEF358F-BB64-4F19-BA96-C0C5B0EA2A16}" dt="2024-06-17T07:08:49.722" v="1336" actId="1076"/>
          <ac:spMkLst>
            <pc:docMk/>
            <pc:sldMk cId="179103276" sldId="464"/>
            <ac:spMk id="27" creationId="{A9BF3C44-8D15-0CA3-D42C-E0BEA1E9C74B}"/>
          </ac:spMkLst>
        </pc:spChg>
        <pc:spChg chg="mod">
          <ac:chgData name="铭杨 李" userId="6dcb8bdce4c30bfd" providerId="LiveId" clId="{DDEF358F-BB64-4F19-BA96-C0C5B0EA2A16}" dt="2024-06-17T07:07:41.592" v="1323" actId="20577"/>
          <ac:spMkLst>
            <pc:docMk/>
            <pc:sldMk cId="179103276" sldId="464"/>
            <ac:spMk id="29" creationId="{801698A8-F750-9978-9469-7650AB4978DD}"/>
          </ac:spMkLst>
        </pc:spChg>
        <pc:cxnChg chg="mod">
          <ac:chgData name="铭杨 李" userId="6dcb8bdce4c30bfd" providerId="LiveId" clId="{DDEF358F-BB64-4F19-BA96-C0C5B0EA2A16}" dt="2024-06-17T07:08:49.722" v="1336" actId="1076"/>
          <ac:cxnSpMkLst>
            <pc:docMk/>
            <pc:sldMk cId="179103276" sldId="464"/>
            <ac:cxnSpMk id="13" creationId="{7DE7A910-469D-2B99-D601-0CF6A20794E2}"/>
          </ac:cxnSpMkLst>
        </pc:cxnChg>
        <pc:cxnChg chg="mod">
          <ac:chgData name="铭杨 李" userId="6dcb8bdce4c30bfd" providerId="LiveId" clId="{DDEF358F-BB64-4F19-BA96-C0C5B0EA2A16}" dt="2024-06-17T07:08:49.722" v="1336" actId="1076"/>
          <ac:cxnSpMkLst>
            <pc:docMk/>
            <pc:sldMk cId="179103276" sldId="464"/>
            <ac:cxnSpMk id="26" creationId="{10BE0AF7-2F2C-B908-F5A2-C542F102F631}"/>
          </ac:cxnSpMkLst>
        </pc:cxnChg>
      </pc:sldChg>
      <pc:sldChg chg="addSp delSp modSp add mod modShow">
        <pc:chgData name="铭杨 李" userId="6dcb8bdce4c30bfd" providerId="LiveId" clId="{DDEF358F-BB64-4F19-BA96-C0C5B0EA2A16}" dt="2024-06-17T07:14:28.078" v="1408" actId="729"/>
        <pc:sldMkLst>
          <pc:docMk/>
          <pc:sldMk cId="414399719" sldId="465"/>
        </pc:sldMkLst>
        <pc:spChg chg="del">
          <ac:chgData name="铭杨 李" userId="6dcb8bdce4c30bfd" providerId="LiveId" clId="{DDEF358F-BB64-4F19-BA96-C0C5B0EA2A16}" dt="2024-06-17T07:08:54.785" v="1337" actId="478"/>
          <ac:spMkLst>
            <pc:docMk/>
            <pc:sldMk cId="414399719" sldId="465"/>
            <ac:spMk id="11" creationId="{15B17B14-247A-3162-A221-68EB0B69B18B}"/>
          </ac:spMkLst>
        </pc:spChg>
        <pc:spChg chg="add mod">
          <ac:chgData name="铭杨 李" userId="6dcb8bdce4c30bfd" providerId="LiveId" clId="{DDEF358F-BB64-4F19-BA96-C0C5B0EA2A16}" dt="2024-06-17T07:08:55.071" v="1338"/>
          <ac:spMkLst>
            <pc:docMk/>
            <pc:sldMk cId="414399719" sldId="465"/>
            <ac:spMk id="13" creationId="{D3C34428-DC1C-64EE-CF37-8EDD65F6F8A1}"/>
          </ac:spMkLst>
        </pc:spChg>
        <pc:spChg chg="del">
          <ac:chgData name="铭杨 李" userId="6dcb8bdce4c30bfd" providerId="LiveId" clId="{DDEF358F-BB64-4F19-BA96-C0C5B0EA2A16}" dt="2024-06-17T07:08:54.785" v="1337" actId="478"/>
          <ac:spMkLst>
            <pc:docMk/>
            <pc:sldMk cId="414399719" sldId="465"/>
            <ac:spMk id="21" creationId="{A40E092E-61BF-8597-2F03-3686E01C2257}"/>
          </ac:spMkLst>
        </pc:spChg>
        <pc:spChg chg="del">
          <ac:chgData name="铭杨 李" userId="6dcb8bdce4c30bfd" providerId="LiveId" clId="{DDEF358F-BB64-4F19-BA96-C0C5B0EA2A16}" dt="2024-06-17T07:08:54.785" v="1337" actId="478"/>
          <ac:spMkLst>
            <pc:docMk/>
            <pc:sldMk cId="414399719" sldId="465"/>
            <ac:spMk id="27" creationId="{51359014-E6D4-6594-DCCC-C00FD5FFD9AD}"/>
          </ac:spMkLst>
        </pc:spChg>
        <pc:spChg chg="mod">
          <ac:chgData name="铭杨 李" userId="6dcb8bdce4c30bfd" providerId="LiveId" clId="{DDEF358F-BB64-4F19-BA96-C0C5B0EA2A16}" dt="2024-06-17T07:07:50.370" v="1327" actId="20577"/>
          <ac:spMkLst>
            <pc:docMk/>
            <pc:sldMk cId="414399719" sldId="465"/>
            <ac:spMk id="29" creationId="{801698A8-F750-9978-9469-7650AB4978DD}"/>
          </ac:spMkLst>
        </pc:spChg>
        <pc:spChg chg="del">
          <ac:chgData name="铭杨 李" userId="6dcb8bdce4c30bfd" providerId="LiveId" clId="{DDEF358F-BB64-4F19-BA96-C0C5B0EA2A16}" dt="2024-06-17T07:08:54.785" v="1337" actId="478"/>
          <ac:spMkLst>
            <pc:docMk/>
            <pc:sldMk cId="414399719" sldId="465"/>
            <ac:spMk id="31" creationId="{769D3FA4-8BAC-C360-8015-4E11DC26F3E4}"/>
          </ac:spMkLst>
        </pc:spChg>
        <pc:spChg chg="add mod">
          <ac:chgData name="铭杨 李" userId="6dcb8bdce4c30bfd" providerId="LiveId" clId="{DDEF358F-BB64-4F19-BA96-C0C5B0EA2A16}" dt="2024-06-17T07:08:55.071" v="1338"/>
          <ac:spMkLst>
            <pc:docMk/>
            <pc:sldMk cId="414399719" sldId="465"/>
            <ac:spMk id="33" creationId="{72E78011-AD28-C4C1-5027-351D67491F40}"/>
          </ac:spMkLst>
        </pc:spChg>
        <pc:spChg chg="add mod">
          <ac:chgData name="铭杨 李" userId="6dcb8bdce4c30bfd" providerId="LiveId" clId="{DDEF358F-BB64-4F19-BA96-C0C5B0EA2A16}" dt="2024-06-17T07:08:55.071" v="1338"/>
          <ac:spMkLst>
            <pc:docMk/>
            <pc:sldMk cId="414399719" sldId="465"/>
            <ac:spMk id="34" creationId="{B2987E1A-61A2-8683-F74C-36B845C0864B}"/>
          </ac:spMkLst>
        </pc:spChg>
        <pc:spChg chg="add mod">
          <ac:chgData name="铭杨 李" userId="6dcb8bdce4c30bfd" providerId="LiveId" clId="{DDEF358F-BB64-4F19-BA96-C0C5B0EA2A16}" dt="2024-06-17T07:08:55.071" v="1338"/>
          <ac:spMkLst>
            <pc:docMk/>
            <pc:sldMk cId="414399719" sldId="465"/>
            <ac:spMk id="36" creationId="{9E1F7437-3105-4AF2-D566-A251ED1403D8}"/>
          </ac:spMkLst>
        </pc:spChg>
        <pc:cxnChg chg="del">
          <ac:chgData name="铭杨 李" userId="6dcb8bdce4c30bfd" providerId="LiveId" clId="{DDEF358F-BB64-4F19-BA96-C0C5B0EA2A16}" dt="2024-06-17T07:08:54.785" v="1337" actId="478"/>
          <ac:cxnSpMkLst>
            <pc:docMk/>
            <pc:sldMk cId="414399719" sldId="465"/>
            <ac:cxnSpMk id="26" creationId="{10BE0AF7-2F2C-B908-F5A2-C542F102F631}"/>
          </ac:cxnSpMkLst>
        </pc:cxnChg>
        <pc:cxnChg chg="mod">
          <ac:chgData name="铭杨 李" userId="6dcb8bdce4c30bfd" providerId="LiveId" clId="{DDEF358F-BB64-4F19-BA96-C0C5B0EA2A16}" dt="2024-06-17T07:07:47.639" v="1324" actId="14100"/>
          <ac:cxnSpMkLst>
            <pc:docMk/>
            <pc:sldMk cId="414399719" sldId="465"/>
            <ac:cxnSpMk id="28" creationId="{69A420B7-BCD3-17AC-8183-BA5036144C2E}"/>
          </ac:cxnSpMkLst>
        </pc:cxnChg>
        <pc:cxnChg chg="del">
          <ac:chgData name="铭杨 李" userId="6dcb8bdce4c30bfd" providerId="LiveId" clId="{DDEF358F-BB64-4F19-BA96-C0C5B0EA2A16}" dt="2024-06-17T07:08:54.785" v="1337" actId="478"/>
          <ac:cxnSpMkLst>
            <pc:docMk/>
            <pc:sldMk cId="414399719" sldId="465"/>
            <ac:cxnSpMk id="30" creationId="{EE917B91-736C-F22A-79FB-BB93C0BB8323}"/>
          </ac:cxnSpMkLst>
        </pc:cxnChg>
        <pc:cxnChg chg="add mod">
          <ac:chgData name="铭杨 李" userId="6dcb8bdce4c30bfd" providerId="LiveId" clId="{DDEF358F-BB64-4F19-BA96-C0C5B0EA2A16}" dt="2024-06-17T07:08:55.071" v="1338"/>
          <ac:cxnSpMkLst>
            <pc:docMk/>
            <pc:sldMk cId="414399719" sldId="465"/>
            <ac:cxnSpMk id="32" creationId="{14B5E47F-0135-94A8-340E-91D99231EE37}"/>
          </ac:cxnSpMkLst>
        </pc:cxnChg>
        <pc:cxnChg chg="add mod">
          <ac:chgData name="铭杨 李" userId="6dcb8bdce4c30bfd" providerId="LiveId" clId="{DDEF358F-BB64-4F19-BA96-C0C5B0EA2A16}" dt="2024-06-17T07:08:55.071" v="1338"/>
          <ac:cxnSpMkLst>
            <pc:docMk/>
            <pc:sldMk cId="414399719" sldId="465"/>
            <ac:cxnSpMk id="35" creationId="{45EF80EA-9328-27B1-8F0F-92DE06A329B1}"/>
          </ac:cxnSpMkLst>
        </pc:cxnChg>
      </pc:sldChg>
      <pc:sldChg chg="addSp delSp modSp add mod modShow">
        <pc:chgData name="铭杨 李" userId="6dcb8bdce4c30bfd" providerId="LiveId" clId="{DDEF358F-BB64-4F19-BA96-C0C5B0EA2A16}" dt="2024-06-17T07:14:28.078" v="1408" actId="729"/>
        <pc:sldMkLst>
          <pc:docMk/>
          <pc:sldMk cId="1960109478" sldId="466"/>
        </pc:sldMkLst>
        <pc:spChg chg="del">
          <ac:chgData name="铭杨 李" userId="6dcb8bdce4c30bfd" providerId="LiveId" clId="{DDEF358F-BB64-4F19-BA96-C0C5B0EA2A16}" dt="2024-06-17T07:08:59.036" v="1339" actId="478"/>
          <ac:spMkLst>
            <pc:docMk/>
            <pc:sldMk cId="1960109478" sldId="466"/>
            <ac:spMk id="11" creationId="{15B17B14-247A-3162-A221-68EB0B69B18B}"/>
          </ac:spMkLst>
        </pc:spChg>
        <pc:spChg chg="del">
          <ac:chgData name="铭杨 李" userId="6dcb8bdce4c30bfd" providerId="LiveId" clId="{DDEF358F-BB64-4F19-BA96-C0C5B0EA2A16}" dt="2024-06-17T07:08:59.036" v="1339" actId="478"/>
          <ac:spMkLst>
            <pc:docMk/>
            <pc:sldMk cId="1960109478" sldId="466"/>
            <ac:spMk id="21" creationId="{A40E092E-61BF-8597-2F03-3686E01C2257}"/>
          </ac:spMkLst>
        </pc:spChg>
        <pc:spChg chg="add mod">
          <ac:chgData name="铭杨 李" userId="6dcb8bdce4c30bfd" providerId="LiveId" clId="{DDEF358F-BB64-4F19-BA96-C0C5B0EA2A16}" dt="2024-06-17T07:08:59.506" v="1340"/>
          <ac:spMkLst>
            <pc:docMk/>
            <pc:sldMk cId="1960109478" sldId="466"/>
            <ac:spMk id="27" creationId="{B6FB7C09-6D65-8302-8597-3746B65EA815}"/>
          </ac:spMkLst>
        </pc:spChg>
        <pc:spChg chg="mod">
          <ac:chgData name="铭杨 李" userId="6dcb8bdce4c30bfd" providerId="LiveId" clId="{DDEF358F-BB64-4F19-BA96-C0C5B0EA2A16}" dt="2024-06-17T07:07:58.872" v="1329" actId="1076"/>
          <ac:spMkLst>
            <pc:docMk/>
            <pc:sldMk cId="1960109478" sldId="466"/>
            <ac:spMk id="29" creationId="{801698A8-F750-9978-9469-7650AB4978DD}"/>
          </ac:spMkLst>
        </pc:spChg>
        <pc:spChg chg="del">
          <ac:chgData name="铭杨 李" userId="6dcb8bdce4c30bfd" providerId="LiveId" clId="{DDEF358F-BB64-4F19-BA96-C0C5B0EA2A16}" dt="2024-06-17T07:08:59.036" v="1339" actId="478"/>
          <ac:spMkLst>
            <pc:docMk/>
            <pc:sldMk cId="1960109478" sldId="466"/>
            <ac:spMk id="31" creationId="{D4FA9FA8-487E-51F5-7689-01CC7471157F}"/>
          </ac:spMkLst>
        </pc:spChg>
        <pc:spChg chg="del">
          <ac:chgData name="铭杨 李" userId="6dcb8bdce4c30bfd" providerId="LiveId" clId="{DDEF358F-BB64-4F19-BA96-C0C5B0EA2A16}" dt="2024-06-17T07:08:59.036" v="1339" actId="478"/>
          <ac:spMkLst>
            <pc:docMk/>
            <pc:sldMk cId="1960109478" sldId="466"/>
            <ac:spMk id="33" creationId="{7846E76C-B69B-8A71-F430-7B83269192D2}"/>
          </ac:spMkLst>
        </pc:spChg>
        <pc:spChg chg="add mod">
          <ac:chgData name="铭杨 李" userId="6dcb8bdce4c30bfd" providerId="LiveId" clId="{DDEF358F-BB64-4F19-BA96-C0C5B0EA2A16}" dt="2024-06-17T07:08:59.506" v="1340"/>
          <ac:spMkLst>
            <pc:docMk/>
            <pc:sldMk cId="1960109478" sldId="466"/>
            <ac:spMk id="34" creationId="{AEE19A1B-59EC-E6CE-DD5C-3128281B6777}"/>
          </ac:spMkLst>
        </pc:spChg>
        <pc:spChg chg="add mod">
          <ac:chgData name="铭杨 李" userId="6dcb8bdce4c30bfd" providerId="LiveId" clId="{DDEF358F-BB64-4F19-BA96-C0C5B0EA2A16}" dt="2024-06-17T07:08:59.506" v="1340"/>
          <ac:spMkLst>
            <pc:docMk/>
            <pc:sldMk cId="1960109478" sldId="466"/>
            <ac:spMk id="35" creationId="{6EF43BB3-AE68-AB05-AEEB-30531DDC47ED}"/>
          </ac:spMkLst>
        </pc:spChg>
        <pc:spChg chg="add mod">
          <ac:chgData name="铭杨 李" userId="6dcb8bdce4c30bfd" providerId="LiveId" clId="{DDEF358F-BB64-4F19-BA96-C0C5B0EA2A16}" dt="2024-06-17T07:08:59.506" v="1340"/>
          <ac:spMkLst>
            <pc:docMk/>
            <pc:sldMk cId="1960109478" sldId="466"/>
            <ac:spMk id="37" creationId="{5CBA2C55-1675-CE8E-D9E9-DFD060824651}"/>
          </ac:spMkLst>
        </pc:spChg>
        <pc:cxnChg chg="mod">
          <ac:chgData name="铭杨 李" userId="6dcb8bdce4c30bfd" providerId="LiveId" clId="{DDEF358F-BB64-4F19-BA96-C0C5B0EA2A16}" dt="2024-06-17T07:08:05.593" v="1332" actId="208"/>
          <ac:cxnSpMkLst>
            <pc:docMk/>
            <pc:sldMk cId="1960109478" sldId="466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08:10.157" v="1333" actId="208"/>
          <ac:cxnSpMkLst>
            <pc:docMk/>
            <pc:sldMk cId="1960109478" sldId="466"/>
            <ac:cxnSpMk id="23" creationId="{E557B737-4C46-40B0-BA8D-2BEB103F30B9}"/>
          </ac:cxnSpMkLst>
        </pc:cxnChg>
        <pc:cxnChg chg="del">
          <ac:chgData name="铭杨 李" userId="6dcb8bdce4c30bfd" providerId="LiveId" clId="{DDEF358F-BB64-4F19-BA96-C0C5B0EA2A16}" dt="2024-06-17T07:08:59.036" v="1339" actId="478"/>
          <ac:cxnSpMkLst>
            <pc:docMk/>
            <pc:sldMk cId="1960109478" sldId="466"/>
            <ac:cxnSpMk id="26" creationId="{10BE0AF7-2F2C-B908-F5A2-C542F102F631}"/>
          </ac:cxnSpMkLst>
        </pc:cxnChg>
        <pc:cxnChg chg="mod">
          <ac:chgData name="铭杨 李" userId="6dcb8bdce4c30bfd" providerId="LiveId" clId="{DDEF358F-BB64-4F19-BA96-C0C5B0EA2A16}" dt="2024-06-17T07:08:01.981" v="1331" actId="14100"/>
          <ac:cxnSpMkLst>
            <pc:docMk/>
            <pc:sldMk cId="1960109478" sldId="466"/>
            <ac:cxnSpMk id="28" creationId="{69A420B7-BCD3-17AC-8183-BA5036144C2E}"/>
          </ac:cxnSpMkLst>
        </pc:cxnChg>
        <pc:cxnChg chg="add mod">
          <ac:chgData name="铭杨 李" userId="6dcb8bdce4c30bfd" providerId="LiveId" clId="{DDEF358F-BB64-4F19-BA96-C0C5B0EA2A16}" dt="2024-06-17T07:08:59.506" v="1340"/>
          <ac:cxnSpMkLst>
            <pc:docMk/>
            <pc:sldMk cId="1960109478" sldId="466"/>
            <ac:cxnSpMk id="30" creationId="{ECD6345F-71D4-8857-5E6B-8C1CA8A40F8A}"/>
          </ac:cxnSpMkLst>
        </pc:cxnChg>
        <pc:cxnChg chg="del">
          <ac:chgData name="铭杨 李" userId="6dcb8bdce4c30bfd" providerId="LiveId" clId="{DDEF358F-BB64-4F19-BA96-C0C5B0EA2A16}" dt="2024-06-17T07:08:59.036" v="1339" actId="478"/>
          <ac:cxnSpMkLst>
            <pc:docMk/>
            <pc:sldMk cId="1960109478" sldId="466"/>
            <ac:cxnSpMk id="32" creationId="{FF296B65-FD0B-1240-B851-01EBF27786C2}"/>
          </ac:cxnSpMkLst>
        </pc:cxnChg>
        <pc:cxnChg chg="add mod">
          <ac:chgData name="铭杨 李" userId="6dcb8bdce4c30bfd" providerId="LiveId" clId="{DDEF358F-BB64-4F19-BA96-C0C5B0EA2A16}" dt="2024-06-17T07:08:59.506" v="1340"/>
          <ac:cxnSpMkLst>
            <pc:docMk/>
            <pc:sldMk cId="1960109478" sldId="466"/>
            <ac:cxnSpMk id="36" creationId="{0B6B0D9A-8D7F-D3D4-703C-1972E71635B7}"/>
          </ac:cxnSpMkLst>
        </pc:cxnChg>
      </pc:sldChg>
      <pc:sldChg chg="add del">
        <pc:chgData name="铭杨 李" userId="6dcb8bdce4c30bfd" providerId="LiveId" clId="{DDEF358F-BB64-4F19-BA96-C0C5B0EA2A16}" dt="2024-06-17T07:08:17.749" v="1334" actId="2696"/>
        <pc:sldMkLst>
          <pc:docMk/>
          <pc:sldMk cId="2866909364" sldId="467"/>
        </pc:sldMkLst>
      </pc:sldChg>
      <pc:sldChg chg="addSp delSp modSp add mod modShow">
        <pc:chgData name="铭杨 李" userId="6dcb8bdce4c30bfd" providerId="LiveId" clId="{DDEF358F-BB64-4F19-BA96-C0C5B0EA2A16}" dt="2024-06-17T07:14:28.078" v="1408" actId="729"/>
        <pc:sldMkLst>
          <pc:docMk/>
          <pc:sldMk cId="4287540214" sldId="467"/>
        </pc:sldMkLst>
        <pc:spChg chg="mod">
          <ac:chgData name="铭杨 李" userId="6dcb8bdce4c30bfd" providerId="LiveId" clId="{DDEF358F-BB64-4F19-BA96-C0C5B0EA2A16}" dt="2024-06-17T07:09:33.887" v="1344" actId="1076"/>
          <ac:spMkLst>
            <pc:docMk/>
            <pc:sldMk cId="4287540214" sldId="467"/>
            <ac:spMk id="2" creationId="{BF9C0136-9393-E62C-724C-2FF60E1222D3}"/>
          </ac:spMkLst>
        </pc:spChg>
        <pc:spChg chg="mod">
          <ac:chgData name="铭杨 李" userId="6dcb8bdce4c30bfd" providerId="LiveId" clId="{DDEF358F-BB64-4F19-BA96-C0C5B0EA2A16}" dt="2024-06-17T07:09:33.887" v="1344" actId="1076"/>
          <ac:spMkLst>
            <pc:docMk/>
            <pc:sldMk cId="4287540214" sldId="467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7:09:33.887" v="1344" actId="1076"/>
          <ac:spMkLst>
            <pc:docMk/>
            <pc:sldMk cId="4287540214" sldId="467"/>
            <ac:spMk id="7" creationId="{18ED4F55-C276-A44D-DD7D-89EEFD2FAAD4}"/>
          </ac:spMkLst>
        </pc:spChg>
        <pc:spChg chg="del">
          <ac:chgData name="铭杨 李" userId="6dcb8bdce4c30bfd" providerId="LiveId" clId="{DDEF358F-BB64-4F19-BA96-C0C5B0EA2A16}" dt="2024-06-17T07:09:03.500" v="1341" actId="478"/>
          <ac:spMkLst>
            <pc:docMk/>
            <pc:sldMk cId="4287540214" sldId="467"/>
            <ac:spMk id="11" creationId="{15B17B14-247A-3162-A221-68EB0B69B18B}"/>
          </ac:spMkLst>
        </pc:spChg>
        <pc:spChg chg="add mod">
          <ac:chgData name="铭杨 李" userId="6dcb8bdce4c30bfd" providerId="LiveId" clId="{DDEF358F-BB64-4F19-BA96-C0C5B0EA2A16}" dt="2024-06-17T07:09:27.195" v="1343" actId="1076"/>
          <ac:spMkLst>
            <pc:docMk/>
            <pc:sldMk cId="4287540214" sldId="467"/>
            <ac:spMk id="12" creationId="{9B09D247-1B14-305F-2055-2686B1A4D2FF}"/>
          </ac:spMkLst>
        </pc:spChg>
        <pc:spChg chg="mod">
          <ac:chgData name="铭杨 李" userId="6dcb8bdce4c30bfd" providerId="LiveId" clId="{DDEF358F-BB64-4F19-BA96-C0C5B0EA2A16}" dt="2024-06-17T07:09:33.887" v="1344" actId="1076"/>
          <ac:spMkLst>
            <pc:docMk/>
            <pc:sldMk cId="4287540214" sldId="467"/>
            <ac:spMk id="19" creationId="{59C537A9-906B-7533-D14B-52FDC630E5BE}"/>
          </ac:spMkLst>
        </pc:spChg>
        <pc:spChg chg="del">
          <ac:chgData name="铭杨 李" userId="6dcb8bdce4c30bfd" providerId="LiveId" clId="{DDEF358F-BB64-4F19-BA96-C0C5B0EA2A16}" dt="2024-06-17T07:09:03.500" v="1341" actId="478"/>
          <ac:spMkLst>
            <pc:docMk/>
            <pc:sldMk cId="4287540214" sldId="467"/>
            <ac:spMk id="21" creationId="{A40E092E-61BF-8597-2F03-3686E01C2257}"/>
          </ac:spMkLst>
        </pc:spChg>
        <pc:spChg chg="add mod">
          <ac:chgData name="铭杨 李" userId="6dcb8bdce4c30bfd" providerId="LiveId" clId="{DDEF358F-BB64-4F19-BA96-C0C5B0EA2A16}" dt="2024-06-17T07:09:27.195" v="1343" actId="1076"/>
          <ac:spMkLst>
            <pc:docMk/>
            <pc:sldMk cId="4287540214" sldId="467"/>
            <ac:spMk id="27" creationId="{94CE5656-673D-2640-B7C1-2A600EA072AE}"/>
          </ac:spMkLst>
        </pc:spChg>
        <pc:spChg chg="mod">
          <ac:chgData name="铭杨 李" userId="6dcb8bdce4c30bfd" providerId="LiveId" clId="{DDEF358F-BB64-4F19-BA96-C0C5B0EA2A16}" dt="2024-06-17T07:09:49.806" v="1361" actId="20577"/>
          <ac:spMkLst>
            <pc:docMk/>
            <pc:sldMk cId="4287540214" sldId="467"/>
            <ac:spMk id="29" creationId="{801698A8-F750-9978-9469-7650AB4978DD}"/>
          </ac:spMkLst>
        </pc:spChg>
        <pc:spChg chg="add mod">
          <ac:chgData name="铭杨 李" userId="6dcb8bdce4c30bfd" providerId="LiveId" clId="{DDEF358F-BB64-4F19-BA96-C0C5B0EA2A16}" dt="2024-06-17T07:09:03.814" v="1342"/>
          <ac:spMkLst>
            <pc:docMk/>
            <pc:sldMk cId="4287540214" sldId="467"/>
            <ac:spMk id="30" creationId="{D2A4749C-A166-0B7F-BBB4-482DE0012412}"/>
          </ac:spMkLst>
        </pc:spChg>
        <pc:spChg chg="del">
          <ac:chgData name="铭杨 李" userId="6dcb8bdce4c30bfd" providerId="LiveId" clId="{DDEF358F-BB64-4F19-BA96-C0C5B0EA2A16}" dt="2024-06-17T07:09:03.500" v="1341" actId="478"/>
          <ac:spMkLst>
            <pc:docMk/>
            <pc:sldMk cId="4287540214" sldId="467"/>
            <ac:spMk id="31" creationId="{D4FA9FA8-487E-51F5-7689-01CC7471157F}"/>
          </ac:spMkLst>
        </pc:spChg>
        <pc:spChg chg="del">
          <ac:chgData name="铭杨 李" userId="6dcb8bdce4c30bfd" providerId="LiveId" clId="{DDEF358F-BB64-4F19-BA96-C0C5B0EA2A16}" dt="2024-06-17T07:09:03.500" v="1341" actId="478"/>
          <ac:spMkLst>
            <pc:docMk/>
            <pc:sldMk cId="4287540214" sldId="467"/>
            <ac:spMk id="33" creationId="{7846E76C-B69B-8A71-F430-7B83269192D2}"/>
          </ac:spMkLst>
        </pc:spChg>
        <pc:spChg chg="add mod">
          <ac:chgData name="铭杨 李" userId="6dcb8bdce4c30bfd" providerId="LiveId" clId="{DDEF358F-BB64-4F19-BA96-C0C5B0EA2A16}" dt="2024-06-17T07:09:03.814" v="1342"/>
          <ac:spMkLst>
            <pc:docMk/>
            <pc:sldMk cId="4287540214" sldId="467"/>
            <ac:spMk id="35" creationId="{3FAE85DB-76CC-E0EF-468C-F7992300358E}"/>
          </ac:spMkLst>
        </pc:spChg>
        <pc:cxnChg chg="add mod">
          <ac:chgData name="铭杨 李" userId="6dcb8bdce4c30bfd" providerId="LiveId" clId="{DDEF358F-BB64-4F19-BA96-C0C5B0EA2A16}" dt="2024-06-17T07:09:27.195" v="1343" actId="1076"/>
          <ac:cxnSpMkLst>
            <pc:docMk/>
            <pc:sldMk cId="4287540214" sldId="467"/>
            <ac:cxnSpMk id="13" creationId="{B98C4753-A024-46CF-1294-946759D28896}"/>
          </ac:cxnSpMkLst>
        </pc:cxnChg>
        <pc:cxnChg chg="mod">
          <ac:chgData name="铭杨 李" userId="6dcb8bdce4c30bfd" providerId="LiveId" clId="{DDEF358F-BB64-4F19-BA96-C0C5B0EA2A16}" dt="2024-06-17T07:09:33.887" v="1344" actId="1076"/>
          <ac:cxnSpMkLst>
            <pc:docMk/>
            <pc:sldMk cId="4287540214" sldId="467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09:39.260" v="1346" actId="14100"/>
          <ac:cxnSpMkLst>
            <pc:docMk/>
            <pc:sldMk cId="4287540214" sldId="467"/>
            <ac:cxnSpMk id="23" creationId="{E557B737-4C46-40B0-BA8D-2BEB103F30B9}"/>
          </ac:cxnSpMkLst>
        </pc:cxnChg>
        <pc:cxnChg chg="del">
          <ac:chgData name="铭杨 李" userId="6dcb8bdce4c30bfd" providerId="LiveId" clId="{DDEF358F-BB64-4F19-BA96-C0C5B0EA2A16}" dt="2024-06-17T07:09:03.500" v="1341" actId="478"/>
          <ac:cxnSpMkLst>
            <pc:docMk/>
            <pc:sldMk cId="4287540214" sldId="467"/>
            <ac:cxnSpMk id="26" creationId="{10BE0AF7-2F2C-B908-F5A2-C542F102F631}"/>
          </ac:cxnSpMkLst>
        </pc:cxnChg>
        <pc:cxnChg chg="mod">
          <ac:chgData name="铭杨 李" userId="6dcb8bdce4c30bfd" providerId="LiveId" clId="{DDEF358F-BB64-4F19-BA96-C0C5B0EA2A16}" dt="2024-06-17T07:09:42.323" v="1347" actId="14100"/>
          <ac:cxnSpMkLst>
            <pc:docMk/>
            <pc:sldMk cId="4287540214" sldId="467"/>
            <ac:cxnSpMk id="28" creationId="{69A420B7-BCD3-17AC-8183-BA5036144C2E}"/>
          </ac:cxnSpMkLst>
        </pc:cxnChg>
        <pc:cxnChg chg="del">
          <ac:chgData name="铭杨 李" userId="6dcb8bdce4c30bfd" providerId="LiveId" clId="{DDEF358F-BB64-4F19-BA96-C0C5B0EA2A16}" dt="2024-06-17T07:09:03.500" v="1341" actId="478"/>
          <ac:cxnSpMkLst>
            <pc:docMk/>
            <pc:sldMk cId="4287540214" sldId="467"/>
            <ac:cxnSpMk id="32" creationId="{FF296B65-FD0B-1240-B851-01EBF27786C2}"/>
          </ac:cxnSpMkLst>
        </pc:cxnChg>
        <pc:cxnChg chg="add mod">
          <ac:chgData name="铭杨 李" userId="6dcb8bdce4c30bfd" providerId="LiveId" clId="{DDEF358F-BB64-4F19-BA96-C0C5B0EA2A16}" dt="2024-06-17T07:09:03.814" v="1342"/>
          <ac:cxnSpMkLst>
            <pc:docMk/>
            <pc:sldMk cId="4287540214" sldId="467"/>
            <ac:cxnSpMk id="34" creationId="{3C18D163-9837-9E3B-8E40-716AD93577FE}"/>
          </ac:cxnSpMkLst>
        </pc:cxnChg>
      </pc:sldChg>
      <pc:sldChg chg="addSp delSp modSp add mod modShow">
        <pc:chgData name="铭杨 李" userId="6dcb8bdce4c30bfd" providerId="LiveId" clId="{DDEF358F-BB64-4F19-BA96-C0C5B0EA2A16}" dt="2024-06-17T07:14:28.078" v="1408" actId="729"/>
        <pc:sldMkLst>
          <pc:docMk/>
          <pc:sldMk cId="765064716" sldId="468"/>
        </pc:sldMkLst>
        <pc:spChg chg="mod">
          <ac:chgData name="铭杨 李" userId="6dcb8bdce4c30bfd" providerId="LiveId" clId="{DDEF358F-BB64-4F19-BA96-C0C5B0EA2A16}" dt="2024-06-17T07:12:49.473" v="1400" actId="108"/>
          <ac:spMkLst>
            <pc:docMk/>
            <pc:sldMk cId="765064716" sldId="468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7:10:07.963" v="1363" actId="1076"/>
          <ac:spMkLst>
            <pc:docMk/>
            <pc:sldMk cId="765064716" sldId="468"/>
            <ac:spMk id="12" creationId="{9B09D247-1B14-305F-2055-2686B1A4D2FF}"/>
          </ac:spMkLst>
        </pc:spChg>
        <pc:spChg chg="mod">
          <ac:chgData name="铭杨 李" userId="6dcb8bdce4c30bfd" providerId="LiveId" clId="{DDEF358F-BB64-4F19-BA96-C0C5B0EA2A16}" dt="2024-06-17T07:10:07.963" v="1363" actId="1076"/>
          <ac:spMkLst>
            <pc:docMk/>
            <pc:sldMk cId="765064716" sldId="468"/>
            <ac:spMk id="27" creationId="{94CE5656-673D-2640-B7C1-2A600EA072AE}"/>
          </ac:spMkLst>
        </pc:spChg>
        <pc:spChg chg="mod">
          <ac:chgData name="铭杨 李" userId="6dcb8bdce4c30bfd" providerId="LiveId" clId="{DDEF358F-BB64-4F19-BA96-C0C5B0EA2A16}" dt="2024-06-17T07:10:48.241" v="1378" actId="20577"/>
          <ac:spMkLst>
            <pc:docMk/>
            <pc:sldMk cId="765064716" sldId="468"/>
            <ac:spMk id="29" creationId="{801698A8-F750-9978-9469-7650AB4978DD}"/>
          </ac:spMkLst>
        </pc:spChg>
        <pc:spChg chg="add del">
          <ac:chgData name="铭杨 李" userId="6dcb8bdce4c30bfd" providerId="LiveId" clId="{DDEF358F-BB64-4F19-BA96-C0C5B0EA2A16}" dt="2024-06-17T07:10:59.153" v="1380" actId="22"/>
          <ac:spMkLst>
            <pc:docMk/>
            <pc:sldMk cId="765064716" sldId="468"/>
            <ac:spMk id="31" creationId="{713560D8-1105-73BD-D643-9B1B68942A18}"/>
          </ac:spMkLst>
        </pc:spChg>
        <pc:cxnChg chg="mod">
          <ac:chgData name="铭杨 李" userId="6dcb8bdce4c30bfd" providerId="LiveId" clId="{DDEF358F-BB64-4F19-BA96-C0C5B0EA2A16}" dt="2024-06-17T07:10:19.836" v="1366" actId="14100"/>
          <ac:cxnSpMkLst>
            <pc:docMk/>
            <pc:sldMk cId="765064716" sldId="468"/>
            <ac:cxnSpMk id="13" creationId="{B98C4753-A024-46CF-1294-946759D28896}"/>
          </ac:cxnSpMkLst>
        </pc:cxnChg>
        <pc:cxnChg chg="mod">
          <ac:chgData name="铭杨 李" userId="6dcb8bdce4c30bfd" providerId="LiveId" clId="{DDEF358F-BB64-4F19-BA96-C0C5B0EA2A16}" dt="2024-06-17T07:12:56.971" v="1403" actId="108"/>
          <ac:cxnSpMkLst>
            <pc:docMk/>
            <pc:sldMk cId="765064716" sldId="468"/>
            <ac:cxnSpMk id="23" creationId="{E557B737-4C46-40B0-BA8D-2BEB103F30B9}"/>
          </ac:cxnSpMkLst>
        </pc:cxnChg>
        <pc:cxnChg chg="mod">
          <ac:chgData name="铭杨 李" userId="6dcb8bdce4c30bfd" providerId="LiveId" clId="{DDEF358F-BB64-4F19-BA96-C0C5B0EA2A16}" dt="2024-06-17T07:12:56.381" v="1402" actId="108"/>
          <ac:cxnSpMkLst>
            <pc:docMk/>
            <pc:sldMk cId="765064716" sldId="468"/>
            <ac:cxnSpMk id="28" creationId="{69A420B7-BCD3-17AC-8183-BA5036144C2E}"/>
          </ac:cxnSpMkLst>
        </pc:cxnChg>
      </pc:sldChg>
      <pc:sldChg chg="add del">
        <pc:chgData name="铭杨 李" userId="6dcb8bdce4c30bfd" providerId="LiveId" clId="{DDEF358F-BB64-4F19-BA96-C0C5B0EA2A16}" dt="2024-06-17T07:08:17.749" v="1334" actId="2696"/>
        <pc:sldMkLst>
          <pc:docMk/>
          <pc:sldMk cId="939505563" sldId="468"/>
        </pc:sldMkLst>
      </pc:sldChg>
      <pc:sldChg chg="addSp delSp modSp add mod modShow">
        <pc:chgData name="铭杨 李" userId="6dcb8bdce4c30bfd" providerId="LiveId" clId="{DDEF358F-BB64-4F19-BA96-C0C5B0EA2A16}" dt="2024-06-17T07:14:28.078" v="1408" actId="729"/>
        <pc:sldMkLst>
          <pc:docMk/>
          <pc:sldMk cId="662171576" sldId="469"/>
        </pc:sldMkLst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2" creationId="{BF9C0136-9393-E62C-724C-2FF60E1222D3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3" creationId="{7E66FE4C-3B36-69CB-2B86-97E996BC375E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4" creationId="{16DC9036-B687-ADF7-466C-49F1DA211754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5" creationId="{00CEE9DF-E19A-97E4-AF96-B5A2F788751A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6" creationId="{7B72334B-30BB-6BEC-7E3F-66971034CE05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7" creationId="{18ED4F55-C276-A44D-DD7D-89EEFD2FAAD4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8" creationId="{F142A338-1CAC-5159-2A52-8CECABB7B13A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9" creationId="{70F1566C-1006-A3BD-4B31-150F586C918B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10" creationId="{6E631F7B-DA78-AD02-E5FF-823FF13D768E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12" creationId="{9B09D247-1B14-305F-2055-2686B1A4D2FF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15" creationId="{CD468ED2-812B-C0D9-8518-BAD0AA366A7C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17" creationId="{B4E39B57-13F4-9467-710F-1DAD71891489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19" creationId="{59C537A9-906B-7533-D14B-52FDC630E5BE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22" creationId="{301F28F6-8696-5DF9-7570-074BAB61E141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24" creationId="{5E4A343E-4A18-05B1-B3A6-78B86C9398AE}"/>
          </ac:spMkLst>
        </pc:spChg>
        <pc:spChg chg="add mod">
          <ac:chgData name="铭杨 李" userId="6dcb8bdce4c30bfd" providerId="LiveId" clId="{DDEF358F-BB64-4F19-BA96-C0C5B0EA2A16}" dt="2024-06-17T07:11:50.123" v="1396" actId="20577"/>
          <ac:spMkLst>
            <pc:docMk/>
            <pc:sldMk cId="662171576" sldId="469"/>
            <ac:spMk id="26" creationId="{B893A84A-7395-DDAA-DC9D-8EDF63D6A913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27" creationId="{94CE5656-673D-2640-B7C1-2A600EA072AE}"/>
          </ac:spMkLst>
        </pc:spChg>
        <pc:spChg chg="del">
          <ac:chgData name="铭杨 李" userId="6dcb8bdce4c30bfd" providerId="LiveId" clId="{DDEF358F-BB64-4F19-BA96-C0C5B0EA2A16}" dt="2024-06-17T07:11:52.803" v="1397" actId="478"/>
          <ac:spMkLst>
            <pc:docMk/>
            <pc:sldMk cId="662171576" sldId="469"/>
            <ac:spMk id="29" creationId="{801698A8-F750-9978-9469-7650AB4978DD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30" creationId="{D2A4749C-A166-0B7F-BBB4-482DE0012412}"/>
          </ac:spMkLst>
        </pc:spChg>
        <pc:spChg chg="mod">
          <ac:chgData name="铭杨 李" userId="6dcb8bdce4c30bfd" providerId="LiveId" clId="{DDEF358F-BB64-4F19-BA96-C0C5B0EA2A16}" dt="2024-06-17T07:11:32.126" v="1389" actId="1076"/>
          <ac:spMkLst>
            <pc:docMk/>
            <pc:sldMk cId="662171576" sldId="469"/>
            <ac:spMk id="35" creationId="{3FAE85DB-76CC-E0EF-468C-F7992300358E}"/>
          </ac:spMkLst>
        </pc:sp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13" creationId="{B98C4753-A024-46CF-1294-946759D28896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14" creationId="{C9EFCCE8-D698-16BC-A565-D190D79D028A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16" creationId="{D143EE73-CF99-BF6E-BF3A-4455D2727CC4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18" creationId="{A257121A-FEB1-5279-7484-CF64428C967A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20" creationId="{4A3E5F6F-5D6E-9A6D-6B98-C4970C558370}"/>
          </ac:cxnSpMkLst>
        </pc:cxnChg>
        <pc:cxnChg chg="mod">
          <ac:chgData name="铭杨 李" userId="6dcb8bdce4c30bfd" providerId="LiveId" clId="{DDEF358F-BB64-4F19-BA96-C0C5B0EA2A16}" dt="2024-06-17T07:13:00.060" v="1404" actId="108"/>
          <ac:cxnSpMkLst>
            <pc:docMk/>
            <pc:sldMk cId="662171576" sldId="469"/>
            <ac:cxnSpMk id="23" creationId="{E557B737-4C46-40B0-BA8D-2BEB103F30B9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25" creationId="{36A8CDE7-0940-8556-37F9-2C0120B8079A}"/>
          </ac:cxnSpMkLst>
        </pc:cxnChg>
        <pc:cxnChg chg="mod">
          <ac:chgData name="铭杨 李" userId="6dcb8bdce4c30bfd" providerId="LiveId" clId="{DDEF358F-BB64-4F19-BA96-C0C5B0EA2A16}" dt="2024-06-17T07:11:36.651" v="1390" actId="14100"/>
          <ac:cxnSpMkLst>
            <pc:docMk/>
            <pc:sldMk cId="662171576" sldId="469"/>
            <ac:cxnSpMk id="28" creationId="{69A420B7-BCD3-17AC-8183-BA5036144C2E}"/>
          </ac:cxnSpMkLst>
        </pc:cxnChg>
        <pc:cxnChg chg="mod">
          <ac:chgData name="铭杨 李" userId="6dcb8bdce4c30bfd" providerId="LiveId" clId="{DDEF358F-BB64-4F19-BA96-C0C5B0EA2A16}" dt="2024-06-17T07:11:32.126" v="1389" actId="1076"/>
          <ac:cxnSpMkLst>
            <pc:docMk/>
            <pc:sldMk cId="662171576" sldId="469"/>
            <ac:cxnSpMk id="34" creationId="{3C18D163-9837-9E3B-8E40-716AD93577FE}"/>
          </ac:cxnSpMkLst>
        </pc:cxnChg>
      </pc:sldChg>
      <pc:sldChg chg="add del">
        <pc:chgData name="铭杨 李" userId="6dcb8bdce4c30bfd" providerId="LiveId" clId="{DDEF358F-BB64-4F19-BA96-C0C5B0EA2A16}" dt="2024-06-17T07:08:17.749" v="1334" actId="2696"/>
        <pc:sldMkLst>
          <pc:docMk/>
          <pc:sldMk cId="2524217320" sldId="4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0B59AE-4667-E207-A8D8-BF2DF198F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83721B7-4D1A-130E-C301-13D96F037A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6401E1C-EBEF-DEE7-D237-763FE21E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5ACE0E-BE23-78E5-9CAF-C3561B16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C259846-18AE-FCF5-6395-82715FB6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6577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FBBE2D-AE12-CC18-EA3F-2BBFD384E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D213835-34BD-1592-97DC-F34C61DD9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024796-89BD-BAF2-85B6-CE6344485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6B0E65-C67C-5E57-04C8-628C53CE9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55E6DD-AB7F-05DA-942D-69BE13EA3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0685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2183674-6164-1D78-ABEA-C621096A9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EECB100-72F7-689A-3BD5-04AD9BB97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C845AB-D446-779C-E8C4-952E16C4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CDD31EC-EA2D-5AB2-2EC8-831883936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78F557-9AC8-7A9D-A421-C1C22427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6336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8A76B-68E1-0E6A-809C-24241D9E9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248D259-C9DA-2119-7B87-3D2296FFB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9B93A7-036B-DA21-E786-6965791FE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6866A2-88DA-E7FD-518F-B3F266556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574CE3-9432-47C2-5F83-CE438EBEF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92156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EF9CA2-3700-6660-C1E0-D445C8773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BDC8ECD-33C2-79E0-7B14-99D3C8CD5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B39828-FD6B-E442-C12F-1CB562516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5F93D5-999D-C9D6-843D-85B09D32C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A0300A-1701-F89A-ADD3-79306BE2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669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25869F-6272-5A0A-D9EF-31D282917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B45F5D-4603-ACFD-2372-846C34029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979B8CF-8D0D-D83B-1902-D128905F1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1C63746-2E25-DD43-715F-E4A54FA1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B45F278-4963-A23A-68B8-F6D6EBF1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80EE3-DF10-6967-E314-03ED6ED2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7577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CC68A7-68C0-97E3-BB2F-633309DEF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E5EEE8C-AB14-8C1D-C5E9-DC68EC2BE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3BE8D8-867E-642B-0679-247F39D97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F1EC2EA-706B-1181-FB04-EC357A284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A4724B8-13F6-AA2F-8EEA-91BA3E327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F4E8D25-EFDD-560C-5C67-C0DA321C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1A1A2C-865B-E287-BCEB-92BBBBAD4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F828967-1D55-D525-BE82-13A71191F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5240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54F484-A37B-8719-9449-7CE67E7BC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568449B-4F98-39AC-C972-526DC1333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5740770-DD02-31DC-C849-731936C8F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7F24C31-2217-FF8D-5257-8F242004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0765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3325599-0CCB-9099-17E5-89F3E77C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0756252-AA81-0034-9E65-18273729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D730549-7F2D-F142-6337-44C8A26BC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21043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E2AEA8-9FA9-DFB8-81DB-EADCEFCBB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B5D369-B92E-D1CB-B060-6F92F5296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A727CD3-33C5-D71C-8DE7-889F22148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B9764FE-5246-7F06-F11E-BE69AE05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482DB69-3266-5CD6-A5CE-3D7C0107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6E8ABF9-A2E7-AC30-886A-F8107EB4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45209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0514F3-45F2-26B8-5165-B4CC98D29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39DDD09-D76D-2B41-7281-ABF99A24F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DE573E7-143B-BA34-4245-93240AD9E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67829C-24A8-70CA-4E39-5B5249B6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D26343-123B-E137-6CB3-A4847CA5E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613EF29-CAF6-6EAA-6A0E-8121F53B4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49439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5E3F37C-8B49-BE2D-6920-D02D9D395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AC4AB8D-CD12-ECC3-2D89-D50A597B2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F7D4BD7-7FAB-82B6-5A28-B35C63606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E73C9-BD5C-4B7B-8B5E-29BFCEEBBC6A}" type="datetimeFigureOut">
              <a:rPr lang="zh-CN" altLang="en-US" smtClean="0"/>
              <a:t>2024/6/17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9C0895-3648-EECA-84EE-92B1758B4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3C7842B-8354-0F6D-C841-E43EA68F9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749CAB-41E2-4969-9645-65AA93DC41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065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877408" y="3785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538626" y="3437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902820" y="3846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841432" y="1656764"/>
            <a:ext cx="791065" cy="427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20313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将该节点左旋</a:t>
            </a:r>
          </a:p>
        </p:txBody>
      </p:sp>
      <p:sp>
        <p:nvSpPr>
          <p:cNvPr id="12" name="!!椭圆 6">
            <a:extLst>
              <a:ext uri="{FF2B5EF4-FFF2-40B4-BE49-F238E27FC236}">
                <a16:creationId xmlns:a16="http://schemas.microsoft.com/office/drawing/2014/main" id="{79358684-85B4-EAAE-9E65-C0DA38EBC5B9}"/>
              </a:ext>
            </a:extLst>
          </p:cNvPr>
          <p:cNvSpPr/>
          <p:nvPr/>
        </p:nvSpPr>
        <p:spPr>
          <a:xfrm>
            <a:off x="5240019" y="382602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!!直接连接符5">
            <a:extLst>
              <a:ext uri="{FF2B5EF4-FFF2-40B4-BE49-F238E27FC236}">
                <a16:creationId xmlns:a16="http://schemas.microsoft.com/office/drawing/2014/main" id="{7DE7A910-469D-2B99-D601-0CF6A20794E2}"/>
              </a:ext>
            </a:extLst>
          </p:cNvPr>
          <p:cNvCxnSpPr>
            <a:cxnSpLocks/>
          </p:cNvCxnSpPr>
          <p:nvPr/>
        </p:nvCxnSpPr>
        <p:spPr>
          <a:xfrm flipV="1">
            <a:off x="5727234" y="3460140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矩形 26">
            <a:extLst>
              <a:ext uri="{FF2B5EF4-FFF2-40B4-BE49-F238E27FC236}">
                <a16:creationId xmlns:a16="http://schemas.microsoft.com/office/drawing/2014/main" id="{A9BF3C44-8D15-0CA3-D42C-E0BEA1E9C74B}"/>
              </a:ext>
            </a:extLst>
          </p:cNvPr>
          <p:cNvSpPr/>
          <p:nvPr/>
        </p:nvSpPr>
        <p:spPr>
          <a:xfrm>
            <a:off x="5290844" y="39161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66659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4838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209910" y="466577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871128" y="4318293"/>
            <a:ext cx="449743" cy="453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>
            <a:off x="5037362" y="3408434"/>
            <a:ext cx="499838" cy="5176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73801" y="386970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235322" y="47274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>
            <a:off x="5370128" y="1315134"/>
            <a:ext cx="370733" cy="21600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4963191" y="784664"/>
            <a:ext cx="14157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向右旋转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椭圆 8">
            <a:extLst>
              <a:ext uri="{FF2B5EF4-FFF2-40B4-BE49-F238E27FC236}">
                <a16:creationId xmlns:a16="http://schemas.microsoft.com/office/drawing/2014/main" id="{9B09D247-1B14-305F-2055-2686B1A4D2FF}"/>
              </a:ext>
            </a:extLst>
          </p:cNvPr>
          <p:cNvSpPr/>
          <p:nvPr/>
        </p:nvSpPr>
        <p:spPr>
          <a:xfrm>
            <a:off x="5463390" y="50957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!!直接连接符7">
            <a:extLst>
              <a:ext uri="{FF2B5EF4-FFF2-40B4-BE49-F238E27FC236}">
                <a16:creationId xmlns:a16="http://schemas.microsoft.com/office/drawing/2014/main" id="{B98C4753-A024-46CF-1294-946759D28896}"/>
              </a:ext>
            </a:extLst>
          </p:cNvPr>
          <p:cNvCxnSpPr>
            <a:cxnSpLocks/>
          </p:cNvCxnSpPr>
          <p:nvPr/>
        </p:nvCxnSpPr>
        <p:spPr>
          <a:xfrm flipH="1" flipV="1">
            <a:off x="5124608" y="47482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矩形 28">
            <a:extLst>
              <a:ext uri="{FF2B5EF4-FFF2-40B4-BE49-F238E27FC236}">
                <a16:creationId xmlns:a16="http://schemas.microsoft.com/office/drawing/2014/main" id="{94CE5656-673D-2640-B7C1-2A600EA072AE}"/>
              </a:ext>
            </a:extLst>
          </p:cNvPr>
          <p:cNvSpPr/>
          <p:nvPr/>
        </p:nvSpPr>
        <p:spPr>
          <a:xfrm>
            <a:off x="5488802" y="51573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椭圆 6">
            <a:extLst>
              <a:ext uri="{FF2B5EF4-FFF2-40B4-BE49-F238E27FC236}">
                <a16:creationId xmlns:a16="http://schemas.microsoft.com/office/drawing/2014/main" id="{D2A4749C-A166-0B7F-BBB4-482DE0012412}"/>
              </a:ext>
            </a:extLst>
          </p:cNvPr>
          <p:cNvSpPr/>
          <p:nvPr/>
        </p:nvSpPr>
        <p:spPr>
          <a:xfrm>
            <a:off x="372826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!!直接连接符5">
            <a:extLst>
              <a:ext uri="{FF2B5EF4-FFF2-40B4-BE49-F238E27FC236}">
                <a16:creationId xmlns:a16="http://schemas.microsoft.com/office/drawing/2014/main" id="{3C18D163-9837-9E3B-8E40-716AD93577FE}"/>
              </a:ext>
            </a:extLst>
          </p:cNvPr>
          <p:cNvCxnSpPr>
            <a:cxnSpLocks/>
          </p:cNvCxnSpPr>
          <p:nvPr/>
        </p:nvCxnSpPr>
        <p:spPr>
          <a:xfrm flipV="1">
            <a:off x="4215484" y="3442173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!!矩形 26">
            <a:extLst>
              <a:ext uri="{FF2B5EF4-FFF2-40B4-BE49-F238E27FC236}">
                <a16:creationId xmlns:a16="http://schemas.microsoft.com/office/drawing/2014/main" id="{3FAE85DB-76CC-E0EF-468C-F7992300358E}"/>
              </a:ext>
            </a:extLst>
          </p:cNvPr>
          <p:cNvSpPr/>
          <p:nvPr/>
        </p:nvSpPr>
        <p:spPr>
          <a:xfrm>
            <a:off x="3779094" y="38982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75402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38EE4A4-2E0C-76C7-7228-E6E18D2214D2}"/>
              </a:ext>
            </a:extLst>
          </p:cNvPr>
          <p:cNvSpPr/>
          <p:nvPr/>
        </p:nvSpPr>
        <p:spPr>
          <a:xfrm>
            <a:off x="5829488" y="2809952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F52D871-245D-EE90-323E-7291D6211F7E}"/>
              </a:ext>
            </a:extLst>
          </p:cNvPr>
          <p:cNvSpPr/>
          <p:nvPr/>
        </p:nvSpPr>
        <p:spPr>
          <a:xfrm>
            <a:off x="175588" y="5817215"/>
            <a:ext cx="395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70CEEA8-16D5-C03B-E0DB-7ABBC73D2B17}"/>
              </a:ext>
            </a:extLst>
          </p:cNvPr>
          <p:cNvSpPr/>
          <p:nvPr/>
        </p:nvSpPr>
        <p:spPr>
          <a:xfrm>
            <a:off x="175587" y="6280774"/>
            <a:ext cx="49648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代替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，变双黑。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60824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38EE4A4-2E0C-76C7-7228-E6E18D2214D2}"/>
              </a:ext>
            </a:extLst>
          </p:cNvPr>
          <p:cNvSpPr/>
          <p:nvPr/>
        </p:nvSpPr>
        <p:spPr>
          <a:xfrm>
            <a:off x="5829488" y="2809952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2">
            <a:extLst>
              <a:ext uri="{FF2B5EF4-FFF2-40B4-BE49-F238E27FC236}">
                <a16:creationId xmlns:a16="http://schemas.microsoft.com/office/drawing/2014/main" id="{F3DB6DDE-A75C-C5EB-7F5B-9BD7FAE916FC}"/>
              </a:ext>
            </a:extLst>
          </p:cNvPr>
          <p:cNvSpPr>
            <a:spLocks/>
          </p:cNvSpPr>
          <p:nvPr/>
        </p:nvSpPr>
        <p:spPr>
          <a:xfrm>
            <a:off x="5917084" y="295725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DAB39E0-FD81-1D4F-59B9-190C05970A03}"/>
              </a:ext>
            </a:extLst>
          </p:cNvPr>
          <p:cNvSpPr/>
          <p:nvPr/>
        </p:nvSpPr>
        <p:spPr>
          <a:xfrm>
            <a:off x="175588" y="5817215"/>
            <a:ext cx="395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4D94331B-2734-56F0-FA9C-2247AE0572B1}"/>
              </a:ext>
            </a:extLst>
          </p:cNvPr>
          <p:cNvSpPr/>
          <p:nvPr/>
        </p:nvSpPr>
        <p:spPr>
          <a:xfrm>
            <a:off x="175587" y="6280774"/>
            <a:ext cx="49648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代替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，变双黑。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04486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35211FA3-AF96-3544-D090-821B75CC1554}"/>
              </a:ext>
            </a:extLst>
          </p:cNvPr>
          <p:cNvSpPr/>
          <p:nvPr/>
        </p:nvSpPr>
        <p:spPr>
          <a:xfrm>
            <a:off x="5892793" y="286734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C4318AEA-1C61-35FE-7E46-85E5850861F7}"/>
              </a:ext>
            </a:extLst>
          </p:cNvPr>
          <p:cNvSpPr>
            <a:spLocks/>
          </p:cNvSpPr>
          <p:nvPr/>
        </p:nvSpPr>
        <p:spPr>
          <a:xfrm>
            <a:off x="5894160" y="302531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双黑">
            <a:extLst>
              <a:ext uri="{FF2B5EF4-FFF2-40B4-BE49-F238E27FC236}">
                <a16:creationId xmlns:a16="http://schemas.microsoft.com/office/drawing/2014/main" id="{C5FC170C-6243-1938-3127-495AB65AAE98}"/>
              </a:ext>
            </a:extLst>
          </p:cNvPr>
          <p:cNvSpPr/>
          <p:nvPr/>
        </p:nvSpPr>
        <p:spPr>
          <a:xfrm>
            <a:off x="5851401" y="2826399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086A24E-9BF1-6FAD-6237-AB9E93029F08}"/>
              </a:ext>
            </a:extLst>
          </p:cNvPr>
          <p:cNvSpPr/>
          <p:nvPr/>
        </p:nvSpPr>
        <p:spPr>
          <a:xfrm>
            <a:off x="175588" y="6278880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双黑兄弟节点为红色，将父兄变色。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1A54A8F-EFC3-C030-5B25-9E56E1633C99}"/>
              </a:ext>
            </a:extLst>
          </p:cNvPr>
          <p:cNvSpPr/>
          <p:nvPr/>
        </p:nvSpPr>
        <p:spPr>
          <a:xfrm>
            <a:off x="175587" y="5817215"/>
            <a:ext cx="49648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代替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，变双黑。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60524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35211FA3-AF96-3544-D090-821B75CC1554}"/>
              </a:ext>
            </a:extLst>
          </p:cNvPr>
          <p:cNvSpPr/>
          <p:nvPr/>
        </p:nvSpPr>
        <p:spPr>
          <a:xfrm>
            <a:off x="5892793" y="286734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C4318AEA-1C61-35FE-7E46-85E5850861F7}"/>
              </a:ext>
            </a:extLst>
          </p:cNvPr>
          <p:cNvSpPr>
            <a:spLocks/>
          </p:cNvSpPr>
          <p:nvPr/>
        </p:nvSpPr>
        <p:spPr>
          <a:xfrm>
            <a:off x="5894160" y="302531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双黑">
            <a:extLst>
              <a:ext uri="{FF2B5EF4-FFF2-40B4-BE49-F238E27FC236}">
                <a16:creationId xmlns:a16="http://schemas.microsoft.com/office/drawing/2014/main" id="{C5FC170C-6243-1938-3127-495AB65AAE98}"/>
              </a:ext>
            </a:extLst>
          </p:cNvPr>
          <p:cNvSpPr/>
          <p:nvPr/>
        </p:nvSpPr>
        <p:spPr>
          <a:xfrm>
            <a:off x="5851401" y="2826399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F0DFB5C-31BD-BD66-1556-C014D28FF189}"/>
              </a:ext>
            </a:extLst>
          </p:cNvPr>
          <p:cNvSpPr/>
          <p:nvPr/>
        </p:nvSpPr>
        <p:spPr>
          <a:xfrm>
            <a:off x="175588" y="5841389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双黑兄弟节点为红色，将父兄变色。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DC9D069-6F4C-80DE-2CBE-422EDA53B827}"/>
              </a:ext>
            </a:extLst>
          </p:cNvPr>
          <p:cNvSpPr/>
          <p:nvPr/>
        </p:nvSpPr>
        <p:spPr>
          <a:xfrm>
            <a:off x="175587" y="6278879"/>
            <a:ext cx="42242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将父节点向双黑节点旋转。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16096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5690444" y="3453181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35211FA3-AF96-3544-D090-821B75CC1554}"/>
              </a:ext>
            </a:extLst>
          </p:cNvPr>
          <p:cNvSpPr/>
          <p:nvPr/>
        </p:nvSpPr>
        <p:spPr>
          <a:xfrm>
            <a:off x="5220724" y="3881555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C4318AEA-1C61-35FE-7E46-85E5850861F7}"/>
              </a:ext>
            </a:extLst>
          </p:cNvPr>
          <p:cNvSpPr>
            <a:spLocks/>
          </p:cNvSpPr>
          <p:nvPr/>
        </p:nvSpPr>
        <p:spPr>
          <a:xfrm>
            <a:off x="5222091" y="4039525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双黑">
            <a:extLst>
              <a:ext uri="{FF2B5EF4-FFF2-40B4-BE49-F238E27FC236}">
                <a16:creationId xmlns:a16="http://schemas.microsoft.com/office/drawing/2014/main" id="{C5FC170C-6243-1938-3127-495AB65AAE98}"/>
              </a:ext>
            </a:extLst>
          </p:cNvPr>
          <p:cNvSpPr/>
          <p:nvPr/>
        </p:nvSpPr>
        <p:spPr>
          <a:xfrm>
            <a:off x="5179332" y="3840605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41B364B9-13BC-E9FE-ED3F-5C8C2A7ABF15}"/>
              </a:ext>
            </a:extLst>
          </p:cNvPr>
          <p:cNvSpPr/>
          <p:nvPr/>
        </p:nvSpPr>
        <p:spPr>
          <a:xfrm>
            <a:off x="181016" y="5817215"/>
            <a:ext cx="42242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将父节点向双黑节点旋转。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D05C9B08-1509-63A3-58F5-657136D64771}"/>
              </a:ext>
            </a:extLst>
          </p:cNvPr>
          <p:cNvSpPr/>
          <p:nvPr/>
        </p:nvSpPr>
        <p:spPr>
          <a:xfrm>
            <a:off x="190760" y="6264632"/>
            <a:ext cx="82253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双黑节点的兄弟为黑色且没有红色子节点，将兄弟变色。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0382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5690444" y="3453181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35211FA3-AF96-3544-D090-821B75CC1554}"/>
              </a:ext>
            </a:extLst>
          </p:cNvPr>
          <p:cNvSpPr/>
          <p:nvPr/>
        </p:nvSpPr>
        <p:spPr>
          <a:xfrm>
            <a:off x="5220724" y="3881555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C4318AEA-1C61-35FE-7E46-85E5850861F7}"/>
              </a:ext>
            </a:extLst>
          </p:cNvPr>
          <p:cNvSpPr>
            <a:spLocks/>
          </p:cNvSpPr>
          <p:nvPr/>
        </p:nvSpPr>
        <p:spPr>
          <a:xfrm>
            <a:off x="5222091" y="4039525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双黑">
            <a:extLst>
              <a:ext uri="{FF2B5EF4-FFF2-40B4-BE49-F238E27FC236}">
                <a16:creationId xmlns:a16="http://schemas.microsoft.com/office/drawing/2014/main" id="{C5FC170C-6243-1938-3127-495AB65AAE98}"/>
              </a:ext>
            </a:extLst>
          </p:cNvPr>
          <p:cNvSpPr/>
          <p:nvPr/>
        </p:nvSpPr>
        <p:spPr>
          <a:xfrm>
            <a:off x="5179332" y="3840605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1A2D1D0-C8D6-7E80-68F8-F1971E3284E7}"/>
              </a:ext>
            </a:extLst>
          </p:cNvPr>
          <p:cNvSpPr/>
          <p:nvPr/>
        </p:nvSpPr>
        <p:spPr>
          <a:xfrm>
            <a:off x="181016" y="6264631"/>
            <a:ext cx="20697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2BFDB5F-91B2-10D5-5840-C2450F575C68}"/>
              </a:ext>
            </a:extLst>
          </p:cNvPr>
          <p:cNvSpPr/>
          <p:nvPr/>
        </p:nvSpPr>
        <p:spPr>
          <a:xfrm>
            <a:off x="181016" y="5840994"/>
            <a:ext cx="82253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双黑节点的兄弟为黑色且没有红色子节点，将兄弟变色。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73802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5690444" y="3453181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35211FA3-AF96-3544-D090-821B75CC1554}"/>
              </a:ext>
            </a:extLst>
          </p:cNvPr>
          <p:cNvSpPr/>
          <p:nvPr/>
        </p:nvSpPr>
        <p:spPr>
          <a:xfrm>
            <a:off x="5220724" y="3881555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C4318AEA-1C61-35FE-7E46-85E5850861F7}"/>
              </a:ext>
            </a:extLst>
          </p:cNvPr>
          <p:cNvSpPr>
            <a:spLocks/>
          </p:cNvSpPr>
          <p:nvPr/>
        </p:nvSpPr>
        <p:spPr>
          <a:xfrm>
            <a:off x="5222091" y="4039525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双黑">
            <a:extLst>
              <a:ext uri="{FF2B5EF4-FFF2-40B4-BE49-F238E27FC236}">
                <a16:creationId xmlns:a16="http://schemas.microsoft.com/office/drawing/2014/main" id="{C5FC170C-6243-1938-3127-495AB65AAE98}"/>
              </a:ext>
            </a:extLst>
          </p:cNvPr>
          <p:cNvSpPr/>
          <p:nvPr/>
        </p:nvSpPr>
        <p:spPr>
          <a:xfrm>
            <a:off x="5970746" y="2887645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064E26C-C818-914D-BEAB-EDC2ACD7528D}"/>
              </a:ext>
            </a:extLst>
          </p:cNvPr>
          <p:cNvSpPr/>
          <p:nvPr/>
        </p:nvSpPr>
        <p:spPr>
          <a:xfrm>
            <a:off x="181016" y="5840993"/>
            <a:ext cx="20697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88A61BF-460F-E457-27D2-3E3B334EACE3}"/>
              </a:ext>
            </a:extLst>
          </p:cNvPr>
          <p:cNvSpPr/>
          <p:nvPr/>
        </p:nvSpPr>
        <p:spPr>
          <a:xfrm>
            <a:off x="181016" y="6302658"/>
            <a:ext cx="26853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双黑遇红变黑。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60339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6249057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8C0EFCA-BE0F-D6B7-FA3E-31C034BE4174}"/>
              </a:ext>
            </a:extLst>
          </p:cNvPr>
          <p:cNvSpPr/>
          <p:nvPr/>
        </p:nvSpPr>
        <p:spPr>
          <a:xfrm>
            <a:off x="181016" y="5793531"/>
            <a:ext cx="26853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双黑遇红变黑。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22815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51AE215-83DB-1A49-0A13-D74DB4F5621F}"/>
              </a:ext>
            </a:extLst>
          </p:cNvPr>
          <p:cNvSpPr/>
          <p:nvPr/>
        </p:nvSpPr>
        <p:spPr>
          <a:xfrm>
            <a:off x="3055370" y="2838632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D98C21E-87E0-947C-E976-6853686D56E3}"/>
              </a:ext>
            </a:extLst>
          </p:cNvPr>
          <p:cNvSpPr/>
          <p:nvPr/>
        </p:nvSpPr>
        <p:spPr>
          <a:xfrm>
            <a:off x="175588" y="6278880"/>
            <a:ext cx="17620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变双黑。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06571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6278880"/>
            <a:ext cx="8190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兄弟节点为黑，左子节点为红，为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845A4211-AA1E-F8D9-2833-5C2A8179A8A8}"/>
              </a:ext>
            </a:extLst>
          </p:cNvPr>
          <p:cNvSpPr/>
          <p:nvPr/>
        </p:nvSpPr>
        <p:spPr>
          <a:xfrm>
            <a:off x="3150275" y="2969070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E709F8A-8A2F-4E97-6A3B-85E0BF75FE8F}"/>
              </a:ext>
            </a:extLst>
          </p:cNvPr>
          <p:cNvSpPr>
            <a:spLocks/>
          </p:cNvSpPr>
          <p:nvPr/>
        </p:nvSpPr>
        <p:spPr>
          <a:xfrm>
            <a:off x="3151642" y="3127040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E5A04558-BAB3-9D26-2026-C666F157EFA9}"/>
              </a:ext>
            </a:extLst>
          </p:cNvPr>
          <p:cNvSpPr/>
          <p:nvPr/>
        </p:nvSpPr>
        <p:spPr>
          <a:xfrm>
            <a:off x="3108883" y="2928120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3E0520F-8AD5-8C65-9EF2-4EF25025EEE6}"/>
              </a:ext>
            </a:extLst>
          </p:cNvPr>
          <p:cNvSpPr/>
          <p:nvPr/>
        </p:nvSpPr>
        <p:spPr>
          <a:xfrm>
            <a:off x="175588" y="5817215"/>
            <a:ext cx="17620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变双黑。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id="{CD271904-06F9-B693-44B4-2514066E8718}"/>
              </a:ext>
            </a:extLst>
          </p:cNvPr>
          <p:cNvSpPr/>
          <p:nvPr/>
        </p:nvSpPr>
        <p:spPr>
          <a:xfrm>
            <a:off x="3304159" y="1864153"/>
            <a:ext cx="2951915" cy="2670838"/>
          </a:xfrm>
          <a:custGeom>
            <a:avLst/>
            <a:gdLst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855114 w 4019413"/>
              <a:gd name="connsiteY3" fmla="*/ 2618210 h 2618210"/>
              <a:gd name="connsiteX4" fmla="*/ 0 w 4019413"/>
              <a:gd name="connsiteY4" fmla="*/ 19735 h 2618210"/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032812 w 4019413"/>
              <a:gd name="connsiteY3" fmla="*/ 1466987 h 2618210"/>
              <a:gd name="connsiteX4" fmla="*/ 0 w 4019413"/>
              <a:gd name="connsiteY4" fmla="*/ 19735 h 2618210"/>
              <a:gd name="connsiteX0" fmla="*/ 164460 w 4111510"/>
              <a:gd name="connsiteY0" fmla="*/ 19735 h 2670838"/>
              <a:gd name="connsiteX1" fmla="*/ 4111510 w 4111510"/>
              <a:gd name="connsiteY1" fmla="*/ 0 h 2670838"/>
              <a:gd name="connsiteX2" fmla="*/ 0 w 4111510"/>
              <a:gd name="connsiteY2" fmla="*/ 2670838 h 2670838"/>
              <a:gd name="connsiteX3" fmla="*/ 1197272 w 4111510"/>
              <a:gd name="connsiteY3" fmla="*/ 1466987 h 2670838"/>
              <a:gd name="connsiteX4" fmla="*/ 164460 w 4111510"/>
              <a:gd name="connsiteY4" fmla="*/ 19735 h 2670838"/>
              <a:gd name="connsiteX0" fmla="*/ 164460 w 4111510"/>
              <a:gd name="connsiteY0" fmla="*/ 19735 h 2670838"/>
              <a:gd name="connsiteX1" fmla="*/ 4111510 w 4111510"/>
              <a:gd name="connsiteY1" fmla="*/ 0 h 2670838"/>
              <a:gd name="connsiteX2" fmla="*/ 2951915 w 4111510"/>
              <a:gd name="connsiteY2" fmla="*/ 2622329 h 2670838"/>
              <a:gd name="connsiteX3" fmla="*/ 0 w 4111510"/>
              <a:gd name="connsiteY3" fmla="*/ 2670838 h 2670838"/>
              <a:gd name="connsiteX4" fmla="*/ 1197272 w 4111510"/>
              <a:gd name="connsiteY4" fmla="*/ 1466987 h 2670838"/>
              <a:gd name="connsiteX5" fmla="*/ 164460 w 4111510"/>
              <a:gd name="connsiteY5" fmla="*/ 19735 h 2670838"/>
              <a:gd name="connsiteX0" fmla="*/ 164460 w 3025305"/>
              <a:gd name="connsiteY0" fmla="*/ 0 h 2651103"/>
              <a:gd name="connsiteX1" fmla="*/ 2282710 w 3025305"/>
              <a:gd name="connsiteY1" fmla="*/ 39471 h 2651103"/>
              <a:gd name="connsiteX2" fmla="*/ 2951915 w 3025305"/>
              <a:gd name="connsiteY2" fmla="*/ 2602594 h 2651103"/>
              <a:gd name="connsiteX3" fmla="*/ 0 w 3025305"/>
              <a:gd name="connsiteY3" fmla="*/ 2651103 h 2651103"/>
              <a:gd name="connsiteX4" fmla="*/ 1197272 w 3025305"/>
              <a:gd name="connsiteY4" fmla="*/ 1447252 h 2651103"/>
              <a:gd name="connsiteX5" fmla="*/ 164460 w 3025305"/>
              <a:gd name="connsiteY5" fmla="*/ 0 h 2651103"/>
              <a:gd name="connsiteX0" fmla="*/ 164460 w 3056867"/>
              <a:gd name="connsiteY0" fmla="*/ 0 h 2651103"/>
              <a:gd name="connsiteX1" fmla="*/ 2282710 w 3056867"/>
              <a:gd name="connsiteY1" fmla="*/ 39471 h 2651103"/>
              <a:gd name="connsiteX2" fmla="*/ 2951915 w 3056867"/>
              <a:gd name="connsiteY2" fmla="*/ 2602594 h 2651103"/>
              <a:gd name="connsiteX3" fmla="*/ 0 w 3056867"/>
              <a:gd name="connsiteY3" fmla="*/ 2651103 h 2651103"/>
              <a:gd name="connsiteX4" fmla="*/ 1197272 w 3056867"/>
              <a:gd name="connsiteY4" fmla="*/ 1447252 h 2651103"/>
              <a:gd name="connsiteX5" fmla="*/ 164460 w 3056867"/>
              <a:gd name="connsiteY5" fmla="*/ 0 h 2651103"/>
              <a:gd name="connsiteX0" fmla="*/ 164460 w 2951915"/>
              <a:gd name="connsiteY0" fmla="*/ 0 h 2651103"/>
              <a:gd name="connsiteX1" fmla="*/ 2282710 w 2951915"/>
              <a:gd name="connsiteY1" fmla="*/ 39471 h 2651103"/>
              <a:gd name="connsiteX2" fmla="*/ 2951915 w 2951915"/>
              <a:gd name="connsiteY2" fmla="*/ 2602594 h 2651103"/>
              <a:gd name="connsiteX3" fmla="*/ 0 w 2951915"/>
              <a:gd name="connsiteY3" fmla="*/ 2651103 h 2651103"/>
              <a:gd name="connsiteX4" fmla="*/ 1197272 w 2951915"/>
              <a:gd name="connsiteY4" fmla="*/ 1447252 h 2651103"/>
              <a:gd name="connsiteX5" fmla="*/ 164460 w 2951915"/>
              <a:gd name="connsiteY5" fmla="*/ 0 h 2651103"/>
              <a:gd name="connsiteX0" fmla="*/ 164460 w 2951915"/>
              <a:gd name="connsiteY0" fmla="*/ 65784 h 2716887"/>
              <a:gd name="connsiteX1" fmla="*/ 2282710 w 2951915"/>
              <a:gd name="connsiteY1" fmla="*/ 0 h 2716887"/>
              <a:gd name="connsiteX2" fmla="*/ 2951915 w 2951915"/>
              <a:gd name="connsiteY2" fmla="*/ 2668378 h 2716887"/>
              <a:gd name="connsiteX3" fmla="*/ 0 w 2951915"/>
              <a:gd name="connsiteY3" fmla="*/ 2716887 h 2716887"/>
              <a:gd name="connsiteX4" fmla="*/ 1197272 w 2951915"/>
              <a:gd name="connsiteY4" fmla="*/ 1513036 h 2716887"/>
              <a:gd name="connsiteX5" fmla="*/ 164460 w 2951915"/>
              <a:gd name="connsiteY5" fmla="*/ 65784 h 2716887"/>
              <a:gd name="connsiteX0" fmla="*/ 164460 w 2951915"/>
              <a:gd name="connsiteY0" fmla="*/ 65784 h 2716887"/>
              <a:gd name="connsiteX1" fmla="*/ 2282710 w 2951915"/>
              <a:gd name="connsiteY1" fmla="*/ 0 h 2716887"/>
              <a:gd name="connsiteX2" fmla="*/ 2951915 w 2951915"/>
              <a:gd name="connsiteY2" fmla="*/ 2668378 h 2716887"/>
              <a:gd name="connsiteX3" fmla="*/ 0 w 2951915"/>
              <a:gd name="connsiteY3" fmla="*/ 2716887 h 2716887"/>
              <a:gd name="connsiteX4" fmla="*/ 1197272 w 2951915"/>
              <a:gd name="connsiteY4" fmla="*/ 1513036 h 2716887"/>
              <a:gd name="connsiteX5" fmla="*/ 164460 w 2951915"/>
              <a:gd name="connsiteY5" fmla="*/ 65784 h 2716887"/>
              <a:gd name="connsiteX0" fmla="*/ 164460 w 2951915"/>
              <a:gd name="connsiteY0" fmla="*/ 19735 h 2670838"/>
              <a:gd name="connsiteX1" fmla="*/ 2289288 w 2951915"/>
              <a:gd name="connsiteY1" fmla="*/ 0 h 2670838"/>
              <a:gd name="connsiteX2" fmla="*/ 2951915 w 2951915"/>
              <a:gd name="connsiteY2" fmla="*/ 2622329 h 2670838"/>
              <a:gd name="connsiteX3" fmla="*/ 0 w 2951915"/>
              <a:gd name="connsiteY3" fmla="*/ 2670838 h 2670838"/>
              <a:gd name="connsiteX4" fmla="*/ 1197272 w 2951915"/>
              <a:gd name="connsiteY4" fmla="*/ 1466987 h 2670838"/>
              <a:gd name="connsiteX5" fmla="*/ 164460 w 2951915"/>
              <a:gd name="connsiteY5" fmla="*/ 19735 h 2670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51915" h="2670838">
                <a:moveTo>
                  <a:pt x="164460" y="19735"/>
                </a:moveTo>
                <a:lnTo>
                  <a:pt x="2289288" y="0"/>
                </a:lnTo>
                <a:cubicBezTo>
                  <a:pt x="2374209" y="325909"/>
                  <a:pt x="2866994" y="2296420"/>
                  <a:pt x="2951915" y="2622329"/>
                </a:cubicBezTo>
                <a:lnTo>
                  <a:pt x="0" y="2670838"/>
                </a:lnTo>
                <a:lnTo>
                  <a:pt x="1197272" y="1466987"/>
                </a:lnTo>
                <a:lnTo>
                  <a:pt x="164460" y="19735"/>
                </a:lnTo>
                <a:close/>
              </a:path>
            </a:pathLst>
          </a:cu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7912D979-E3BF-26BE-1D9D-2164ED42D132}"/>
              </a:ext>
            </a:extLst>
          </p:cNvPr>
          <p:cNvSpPr/>
          <p:nvPr/>
        </p:nvSpPr>
        <p:spPr>
          <a:xfrm>
            <a:off x="5256508" y="4036912"/>
            <a:ext cx="8659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D40C630B-71D3-D9D3-8332-516131D2BEF1}"/>
              </a:ext>
            </a:extLst>
          </p:cNvPr>
          <p:cNvSpPr/>
          <p:nvPr/>
        </p:nvSpPr>
        <p:spPr>
          <a:xfrm>
            <a:off x="4582706" y="2026783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6CAA99A-40B2-4331-BACE-184D379CBDEC}"/>
              </a:ext>
            </a:extLst>
          </p:cNvPr>
          <p:cNvSpPr/>
          <p:nvPr/>
        </p:nvSpPr>
        <p:spPr>
          <a:xfrm>
            <a:off x="5159174" y="3083622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0D8DD8D-8365-E473-0C7E-7CBB31ED9802}"/>
              </a:ext>
            </a:extLst>
          </p:cNvPr>
          <p:cNvSpPr/>
          <p:nvPr/>
        </p:nvSpPr>
        <p:spPr>
          <a:xfrm>
            <a:off x="4486204" y="4023877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64533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4838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209910" y="466577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871128" y="4318293"/>
            <a:ext cx="449743" cy="453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>
            <a:off x="5037362" y="3408434"/>
            <a:ext cx="499838" cy="5176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73801" y="386970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235322" y="47274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099519" y="1315134"/>
            <a:ext cx="270609" cy="32298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5031541" y="353946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原来左孩子的左孩子</a:t>
            </a:r>
            <a:endParaRPr lang="en-US" altLang="zh-CN" sz="240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变成了旋转点的左孩子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椭圆 8">
            <a:extLst>
              <a:ext uri="{FF2B5EF4-FFF2-40B4-BE49-F238E27FC236}">
                <a16:creationId xmlns:a16="http://schemas.microsoft.com/office/drawing/2014/main" id="{9B09D247-1B14-305F-2055-2686B1A4D2FF}"/>
              </a:ext>
            </a:extLst>
          </p:cNvPr>
          <p:cNvSpPr/>
          <p:nvPr/>
        </p:nvSpPr>
        <p:spPr>
          <a:xfrm>
            <a:off x="4784833" y="47044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!!直接连接符7">
            <a:extLst>
              <a:ext uri="{FF2B5EF4-FFF2-40B4-BE49-F238E27FC236}">
                <a16:creationId xmlns:a16="http://schemas.microsoft.com/office/drawing/2014/main" id="{B98C4753-A024-46CF-1294-946759D28896}"/>
              </a:ext>
            </a:extLst>
          </p:cNvPr>
          <p:cNvCxnSpPr>
            <a:cxnSpLocks/>
          </p:cNvCxnSpPr>
          <p:nvPr/>
        </p:nvCxnSpPr>
        <p:spPr>
          <a:xfrm flipV="1">
            <a:off x="5223950" y="4288971"/>
            <a:ext cx="378564" cy="5213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矩形 28">
            <a:extLst>
              <a:ext uri="{FF2B5EF4-FFF2-40B4-BE49-F238E27FC236}">
                <a16:creationId xmlns:a16="http://schemas.microsoft.com/office/drawing/2014/main" id="{94CE5656-673D-2640-B7C1-2A600EA072AE}"/>
              </a:ext>
            </a:extLst>
          </p:cNvPr>
          <p:cNvSpPr/>
          <p:nvPr/>
        </p:nvSpPr>
        <p:spPr>
          <a:xfrm>
            <a:off x="4810245" y="47660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椭圆 6">
            <a:extLst>
              <a:ext uri="{FF2B5EF4-FFF2-40B4-BE49-F238E27FC236}">
                <a16:creationId xmlns:a16="http://schemas.microsoft.com/office/drawing/2014/main" id="{D2A4749C-A166-0B7F-BBB4-482DE0012412}"/>
              </a:ext>
            </a:extLst>
          </p:cNvPr>
          <p:cNvSpPr/>
          <p:nvPr/>
        </p:nvSpPr>
        <p:spPr>
          <a:xfrm>
            <a:off x="372826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!!直接连接符5">
            <a:extLst>
              <a:ext uri="{FF2B5EF4-FFF2-40B4-BE49-F238E27FC236}">
                <a16:creationId xmlns:a16="http://schemas.microsoft.com/office/drawing/2014/main" id="{3C18D163-9837-9E3B-8E40-716AD93577FE}"/>
              </a:ext>
            </a:extLst>
          </p:cNvPr>
          <p:cNvCxnSpPr>
            <a:cxnSpLocks/>
          </p:cNvCxnSpPr>
          <p:nvPr/>
        </p:nvCxnSpPr>
        <p:spPr>
          <a:xfrm flipV="1">
            <a:off x="4215484" y="3442173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!!矩形 26">
            <a:extLst>
              <a:ext uri="{FF2B5EF4-FFF2-40B4-BE49-F238E27FC236}">
                <a16:creationId xmlns:a16="http://schemas.microsoft.com/office/drawing/2014/main" id="{3FAE85DB-76CC-E0EF-468C-F7992300358E}"/>
              </a:ext>
            </a:extLst>
          </p:cNvPr>
          <p:cNvSpPr/>
          <p:nvPr/>
        </p:nvSpPr>
        <p:spPr>
          <a:xfrm>
            <a:off x="3779094" y="38982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50647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845A4211-AA1E-F8D9-2833-5C2A8179A8A8}"/>
              </a:ext>
            </a:extLst>
          </p:cNvPr>
          <p:cNvSpPr/>
          <p:nvPr/>
        </p:nvSpPr>
        <p:spPr>
          <a:xfrm>
            <a:off x="3150275" y="2969070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E709F8A-8A2F-4E97-6A3B-85E0BF75FE8F}"/>
              </a:ext>
            </a:extLst>
          </p:cNvPr>
          <p:cNvSpPr>
            <a:spLocks/>
          </p:cNvSpPr>
          <p:nvPr/>
        </p:nvSpPr>
        <p:spPr>
          <a:xfrm>
            <a:off x="3151642" y="3127040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E5A04558-BAB3-9D26-2026-C666F157EFA9}"/>
              </a:ext>
            </a:extLst>
          </p:cNvPr>
          <p:cNvSpPr/>
          <p:nvPr/>
        </p:nvSpPr>
        <p:spPr>
          <a:xfrm>
            <a:off x="3108883" y="2928120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6D6FFC9-C73E-FE3F-2962-2C03A1C902A3}"/>
              </a:ext>
            </a:extLst>
          </p:cNvPr>
          <p:cNvSpPr/>
          <p:nvPr/>
        </p:nvSpPr>
        <p:spPr>
          <a:xfrm>
            <a:off x="175588" y="5814073"/>
            <a:ext cx="8190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兄弟节点为黑，左子节点为红，为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F2509C5-BB92-28EA-B234-9D6FF8899E8C}"/>
              </a:ext>
            </a:extLst>
          </p:cNvPr>
          <p:cNvSpPr/>
          <p:nvPr/>
        </p:nvSpPr>
        <p:spPr>
          <a:xfrm>
            <a:off x="175588" y="6278879"/>
            <a:ext cx="47259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先右旋右节点，再左旋自己。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85083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546681" y="296907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577790" y="30692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5303899" y="3946981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5303898" y="4024862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5014192" y="3458070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845A4211-AA1E-F8D9-2833-5C2A8179A8A8}"/>
              </a:ext>
            </a:extLst>
          </p:cNvPr>
          <p:cNvSpPr/>
          <p:nvPr/>
        </p:nvSpPr>
        <p:spPr>
          <a:xfrm>
            <a:off x="3150275" y="2969070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E709F8A-8A2F-4E97-6A3B-85E0BF75FE8F}"/>
              </a:ext>
            </a:extLst>
          </p:cNvPr>
          <p:cNvSpPr>
            <a:spLocks/>
          </p:cNvSpPr>
          <p:nvPr/>
        </p:nvSpPr>
        <p:spPr>
          <a:xfrm>
            <a:off x="3151642" y="3127040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E5A04558-BAB3-9D26-2026-C666F157EFA9}"/>
              </a:ext>
            </a:extLst>
          </p:cNvPr>
          <p:cNvSpPr/>
          <p:nvPr/>
        </p:nvSpPr>
        <p:spPr>
          <a:xfrm>
            <a:off x="3108883" y="2928120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FE4185B-B45B-89D6-44D0-9345E78FD9EF}"/>
              </a:ext>
            </a:extLst>
          </p:cNvPr>
          <p:cNvSpPr/>
          <p:nvPr/>
        </p:nvSpPr>
        <p:spPr>
          <a:xfrm>
            <a:off x="175588" y="5814073"/>
            <a:ext cx="47259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先右旋右节点，再左旋自己。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94230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766123" y="2953537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66122" y="3031418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2997449" y="3476844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845A4211-AA1E-F8D9-2833-5C2A8179A8A8}"/>
              </a:ext>
            </a:extLst>
          </p:cNvPr>
          <p:cNvSpPr/>
          <p:nvPr/>
        </p:nvSpPr>
        <p:spPr>
          <a:xfrm>
            <a:off x="2557360" y="4001073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E709F8A-8A2F-4E97-6A3B-85E0BF75FE8F}"/>
              </a:ext>
            </a:extLst>
          </p:cNvPr>
          <p:cNvSpPr>
            <a:spLocks/>
          </p:cNvSpPr>
          <p:nvPr/>
        </p:nvSpPr>
        <p:spPr>
          <a:xfrm>
            <a:off x="2558727" y="4159043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E5A04558-BAB3-9D26-2026-C666F157EFA9}"/>
              </a:ext>
            </a:extLst>
          </p:cNvPr>
          <p:cNvSpPr/>
          <p:nvPr/>
        </p:nvSpPr>
        <p:spPr>
          <a:xfrm>
            <a:off x="2515968" y="3960123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F2F1C2C-F38C-61EC-0D8F-B57570751596}"/>
              </a:ext>
            </a:extLst>
          </p:cNvPr>
          <p:cNvSpPr/>
          <p:nvPr/>
        </p:nvSpPr>
        <p:spPr>
          <a:xfrm>
            <a:off x="175588" y="5814073"/>
            <a:ext cx="47259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先右旋右节点，再左旋自己。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36829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766123" y="2953537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66122" y="3031418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2997449" y="3476844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13877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845A4211-AA1E-F8D9-2833-5C2A8179A8A8}"/>
              </a:ext>
            </a:extLst>
          </p:cNvPr>
          <p:cNvSpPr/>
          <p:nvPr/>
        </p:nvSpPr>
        <p:spPr>
          <a:xfrm>
            <a:off x="2557360" y="4001073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E709F8A-8A2F-4E97-6A3B-85E0BF75FE8F}"/>
              </a:ext>
            </a:extLst>
          </p:cNvPr>
          <p:cNvSpPr>
            <a:spLocks/>
          </p:cNvSpPr>
          <p:nvPr/>
        </p:nvSpPr>
        <p:spPr>
          <a:xfrm>
            <a:off x="2558727" y="4159043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BC2E07B-8DBC-6F3C-2679-BA653BCB6F5F}"/>
              </a:ext>
            </a:extLst>
          </p:cNvPr>
          <p:cNvSpPr/>
          <p:nvPr/>
        </p:nvSpPr>
        <p:spPr>
          <a:xfrm>
            <a:off x="175588" y="5814073"/>
            <a:ext cx="47259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先右旋右节点，再左旋自己。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5AE8265B-B32F-B161-B09F-EBB9F86A5AB8}"/>
              </a:ext>
            </a:extLst>
          </p:cNvPr>
          <p:cNvSpPr/>
          <p:nvPr/>
        </p:nvSpPr>
        <p:spPr>
          <a:xfrm>
            <a:off x="175588" y="6286824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10946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766123" y="2953537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66122" y="3031418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C8468D6-2F40-E927-8545-57793416E5D9}"/>
              </a:ext>
            </a:extLst>
          </p:cNvPr>
          <p:cNvSpPr/>
          <p:nvPr/>
        </p:nvSpPr>
        <p:spPr>
          <a:xfrm>
            <a:off x="4668374" y="2896555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18777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144D5AFD-B551-FE70-D506-0CAB5596D169}"/>
              </a:ext>
            </a:extLst>
          </p:cNvPr>
          <p:cNvSpPr/>
          <p:nvPr/>
        </p:nvSpPr>
        <p:spPr>
          <a:xfrm>
            <a:off x="4736667" y="3002964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F20B66DC-E187-3F18-50F0-8FA257C9033B}"/>
              </a:ext>
            </a:extLst>
          </p:cNvPr>
          <p:cNvSpPr>
            <a:spLocks/>
          </p:cNvSpPr>
          <p:nvPr/>
        </p:nvSpPr>
        <p:spPr>
          <a:xfrm>
            <a:off x="4738034" y="3160934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C621A91B-4216-659B-B49B-73F07CBF45B0}"/>
              </a:ext>
            </a:extLst>
          </p:cNvPr>
          <p:cNvSpPr/>
          <p:nvPr/>
        </p:nvSpPr>
        <p:spPr>
          <a:xfrm>
            <a:off x="4695275" y="2962014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E1DAAC5-37CE-37FE-6173-467675645B54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BE2C330-C63B-7C77-B61E-FD669578F166}"/>
              </a:ext>
            </a:extLst>
          </p:cNvPr>
          <p:cNvSpPr/>
          <p:nvPr/>
        </p:nvSpPr>
        <p:spPr>
          <a:xfrm>
            <a:off x="175588" y="6278880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7" name="!!直接连接符16">
            <a:extLst>
              <a:ext uri="{FF2B5EF4-FFF2-40B4-BE49-F238E27FC236}">
                <a16:creationId xmlns:a16="http://schemas.microsoft.com/office/drawing/2014/main" id="{0E84DB78-B2DF-3A2B-D4F1-2444F33510BF}"/>
              </a:ext>
            </a:extLst>
          </p:cNvPr>
          <p:cNvCxnSpPr>
            <a:cxnSpLocks/>
          </p:cNvCxnSpPr>
          <p:nvPr/>
        </p:nvCxnSpPr>
        <p:spPr>
          <a:xfrm flipH="1" flipV="1">
            <a:off x="3701627" y="3467984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10">
            <a:extLst>
              <a:ext uri="{FF2B5EF4-FFF2-40B4-BE49-F238E27FC236}">
                <a16:creationId xmlns:a16="http://schemas.microsoft.com/office/drawing/2014/main" id="{EAF81C18-88A6-9902-E049-CBDD04C47E81}"/>
              </a:ext>
            </a:extLst>
          </p:cNvPr>
          <p:cNvSpPr/>
          <p:nvPr/>
        </p:nvSpPr>
        <p:spPr>
          <a:xfrm>
            <a:off x="3961878" y="400632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E0AA72DC-C1BA-6684-F542-FC0031C14673}"/>
              </a:ext>
            </a:extLst>
          </p:cNvPr>
          <p:cNvSpPr>
            <a:spLocks/>
          </p:cNvSpPr>
          <p:nvPr/>
        </p:nvSpPr>
        <p:spPr>
          <a:xfrm>
            <a:off x="3973323" y="418205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7" name="!!直接连接符16">
            <a:extLst>
              <a:ext uri="{FF2B5EF4-FFF2-40B4-BE49-F238E27FC236}">
                <a16:creationId xmlns:a16="http://schemas.microsoft.com/office/drawing/2014/main" id="{13B78F78-2B67-568A-BB72-847998AF9D69}"/>
              </a:ext>
            </a:extLst>
          </p:cNvPr>
          <p:cNvCxnSpPr>
            <a:cxnSpLocks/>
          </p:cNvCxnSpPr>
          <p:nvPr/>
        </p:nvCxnSpPr>
        <p:spPr>
          <a:xfrm flipV="1">
            <a:off x="2901292" y="3439236"/>
            <a:ext cx="469705" cy="65165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10">
            <a:extLst>
              <a:ext uri="{FF2B5EF4-FFF2-40B4-BE49-F238E27FC236}">
                <a16:creationId xmlns:a16="http://schemas.microsoft.com/office/drawing/2014/main" id="{F3BA38DD-E375-368F-96A6-213FEC85D002}"/>
              </a:ext>
            </a:extLst>
          </p:cNvPr>
          <p:cNvSpPr/>
          <p:nvPr/>
        </p:nvSpPr>
        <p:spPr>
          <a:xfrm>
            <a:off x="2558600" y="4047381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!!矩形 31">
            <a:extLst>
              <a:ext uri="{FF2B5EF4-FFF2-40B4-BE49-F238E27FC236}">
                <a16:creationId xmlns:a16="http://schemas.microsoft.com/office/drawing/2014/main" id="{0CD6D3CA-F442-9D6B-B39A-ACA10BB72B31}"/>
              </a:ext>
            </a:extLst>
          </p:cNvPr>
          <p:cNvSpPr>
            <a:spLocks/>
          </p:cNvSpPr>
          <p:nvPr/>
        </p:nvSpPr>
        <p:spPr>
          <a:xfrm>
            <a:off x="2570045" y="4223111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965976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97642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兄弟节点为黑，且兄弟节点的子节点全为黑，兄弟变色，双黑上移。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144D5AFD-B551-FE70-D506-0CAB5596D169}"/>
              </a:ext>
            </a:extLst>
          </p:cNvPr>
          <p:cNvSpPr/>
          <p:nvPr/>
        </p:nvSpPr>
        <p:spPr>
          <a:xfrm>
            <a:off x="4736667" y="3002964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F20B66DC-E187-3F18-50F0-8FA257C9033B}"/>
              </a:ext>
            </a:extLst>
          </p:cNvPr>
          <p:cNvSpPr>
            <a:spLocks/>
          </p:cNvSpPr>
          <p:nvPr/>
        </p:nvSpPr>
        <p:spPr>
          <a:xfrm>
            <a:off x="4738034" y="3160934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C621A91B-4216-659B-B49B-73F07CBF45B0}"/>
              </a:ext>
            </a:extLst>
          </p:cNvPr>
          <p:cNvSpPr/>
          <p:nvPr/>
        </p:nvSpPr>
        <p:spPr>
          <a:xfrm>
            <a:off x="4695275" y="2962014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" name="!!直接连接符16">
            <a:extLst>
              <a:ext uri="{FF2B5EF4-FFF2-40B4-BE49-F238E27FC236}">
                <a16:creationId xmlns:a16="http://schemas.microsoft.com/office/drawing/2014/main" id="{C8E5EC41-2A9F-94FF-F062-5F584F40A4B0}"/>
              </a:ext>
            </a:extLst>
          </p:cNvPr>
          <p:cNvCxnSpPr>
            <a:cxnSpLocks/>
          </p:cNvCxnSpPr>
          <p:nvPr/>
        </p:nvCxnSpPr>
        <p:spPr>
          <a:xfrm flipH="1" flipV="1">
            <a:off x="3701627" y="3467984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10">
            <a:extLst>
              <a:ext uri="{FF2B5EF4-FFF2-40B4-BE49-F238E27FC236}">
                <a16:creationId xmlns:a16="http://schemas.microsoft.com/office/drawing/2014/main" id="{4514908C-FECD-D8A5-F33F-99F051F08648}"/>
              </a:ext>
            </a:extLst>
          </p:cNvPr>
          <p:cNvSpPr/>
          <p:nvPr/>
        </p:nvSpPr>
        <p:spPr>
          <a:xfrm>
            <a:off x="3961878" y="400632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矩形 31">
            <a:extLst>
              <a:ext uri="{FF2B5EF4-FFF2-40B4-BE49-F238E27FC236}">
                <a16:creationId xmlns:a16="http://schemas.microsoft.com/office/drawing/2014/main" id="{A070AC93-8D83-0DBC-5002-672C401DBB19}"/>
              </a:ext>
            </a:extLst>
          </p:cNvPr>
          <p:cNvSpPr>
            <a:spLocks/>
          </p:cNvSpPr>
          <p:nvPr/>
        </p:nvSpPr>
        <p:spPr>
          <a:xfrm>
            <a:off x="3973323" y="418205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7" name="!!直接连接符16">
            <a:extLst>
              <a:ext uri="{FF2B5EF4-FFF2-40B4-BE49-F238E27FC236}">
                <a16:creationId xmlns:a16="http://schemas.microsoft.com/office/drawing/2014/main" id="{6161B36F-47A4-BA45-ACEF-5194ED667FC9}"/>
              </a:ext>
            </a:extLst>
          </p:cNvPr>
          <p:cNvCxnSpPr>
            <a:cxnSpLocks/>
          </p:cNvCxnSpPr>
          <p:nvPr/>
        </p:nvCxnSpPr>
        <p:spPr>
          <a:xfrm flipV="1">
            <a:off x="2901292" y="3439236"/>
            <a:ext cx="469705" cy="65165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10">
            <a:extLst>
              <a:ext uri="{FF2B5EF4-FFF2-40B4-BE49-F238E27FC236}">
                <a16:creationId xmlns:a16="http://schemas.microsoft.com/office/drawing/2014/main" id="{73D7689A-156B-6806-6081-51239139B5EA}"/>
              </a:ext>
            </a:extLst>
          </p:cNvPr>
          <p:cNvSpPr/>
          <p:nvPr/>
        </p:nvSpPr>
        <p:spPr>
          <a:xfrm>
            <a:off x="2558600" y="4047381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A6C13BFC-028B-0E7C-1F08-88BADA98A160}"/>
              </a:ext>
            </a:extLst>
          </p:cNvPr>
          <p:cNvSpPr>
            <a:spLocks/>
          </p:cNvSpPr>
          <p:nvPr/>
        </p:nvSpPr>
        <p:spPr>
          <a:xfrm>
            <a:off x="2570045" y="4223111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38839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 flipV="1">
            <a:off x="4476416" y="2464626"/>
            <a:ext cx="411696" cy="58949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94564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双黑节点的兄弟节点为黑，子节点全为黑，兄弟变色，双黑上移。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144D5AFD-B551-FE70-D506-0CAB5596D169}"/>
              </a:ext>
            </a:extLst>
          </p:cNvPr>
          <p:cNvSpPr/>
          <p:nvPr/>
        </p:nvSpPr>
        <p:spPr>
          <a:xfrm>
            <a:off x="4736667" y="3002964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F20B66DC-E187-3F18-50F0-8FA257C9033B}"/>
              </a:ext>
            </a:extLst>
          </p:cNvPr>
          <p:cNvSpPr>
            <a:spLocks/>
          </p:cNvSpPr>
          <p:nvPr/>
        </p:nvSpPr>
        <p:spPr>
          <a:xfrm>
            <a:off x="4738034" y="3160934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C621A91B-4216-659B-B49B-73F07CBF45B0}"/>
              </a:ext>
            </a:extLst>
          </p:cNvPr>
          <p:cNvSpPr/>
          <p:nvPr/>
        </p:nvSpPr>
        <p:spPr>
          <a:xfrm>
            <a:off x="3964229" y="194063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54680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C621A91B-4216-659B-B49B-73F07CBF45B0}"/>
              </a:ext>
            </a:extLst>
          </p:cNvPr>
          <p:cNvSpPr/>
          <p:nvPr/>
        </p:nvSpPr>
        <p:spPr>
          <a:xfrm>
            <a:off x="3964229" y="194063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4553230-C2C4-7165-2F99-9B712EFCC66E}"/>
              </a:ext>
            </a:extLst>
          </p:cNvPr>
          <p:cNvSpPr/>
          <p:nvPr/>
        </p:nvSpPr>
        <p:spPr>
          <a:xfrm>
            <a:off x="175588" y="5817215"/>
            <a:ext cx="94564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双黑节点的兄弟节点为黑，子节点全为黑，兄弟变色，双黑上移。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638179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2739694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C621A91B-4216-659B-B49B-73F07CBF45B0}"/>
              </a:ext>
            </a:extLst>
          </p:cNvPr>
          <p:cNvSpPr/>
          <p:nvPr/>
        </p:nvSpPr>
        <p:spPr>
          <a:xfrm>
            <a:off x="5169712" y="1093705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CA74F2D-FE45-79B6-563E-8533F445853C}"/>
              </a:ext>
            </a:extLst>
          </p:cNvPr>
          <p:cNvSpPr/>
          <p:nvPr/>
        </p:nvSpPr>
        <p:spPr>
          <a:xfrm>
            <a:off x="175588" y="5817215"/>
            <a:ext cx="94564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双黑节点的兄弟节点为黑，子节点全为黑，兄弟变色，双黑上移。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F8035FD-970E-0918-1DAC-610FD30F57E7}"/>
              </a:ext>
            </a:extLst>
          </p:cNvPr>
          <p:cNvSpPr/>
          <p:nvPr/>
        </p:nvSpPr>
        <p:spPr>
          <a:xfrm>
            <a:off x="175587" y="6253212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根节点与双黑变单黑。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48887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293388" y="341349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98011" y="337063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350928" y="199723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139448" y="33545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351653" y="301670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8054909" y="42712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716127" y="3923730"/>
            <a:ext cx="449743" cy="453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121048" y="15832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640642" y="200405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84660" y="255515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>
            <a:off x="6882361" y="3013871"/>
            <a:ext cx="499838" cy="5176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886335" y="253400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3595915" y="299896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318800" y="347513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10787" y="343446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252224" y="34140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8080321" y="43328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151203" y="16493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435485" y="26452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001840" y="259564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7079313" y="2046713"/>
            <a:ext cx="2507215" cy="5985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!!椭圆 8">
            <a:extLst>
              <a:ext uri="{FF2B5EF4-FFF2-40B4-BE49-F238E27FC236}">
                <a16:creationId xmlns:a16="http://schemas.microsoft.com/office/drawing/2014/main" id="{9B09D247-1B14-305F-2055-2686B1A4D2FF}"/>
              </a:ext>
            </a:extLst>
          </p:cNvPr>
          <p:cNvSpPr/>
          <p:nvPr/>
        </p:nvSpPr>
        <p:spPr>
          <a:xfrm>
            <a:off x="6629832" y="430989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!!直接连接符7">
            <a:extLst>
              <a:ext uri="{FF2B5EF4-FFF2-40B4-BE49-F238E27FC236}">
                <a16:creationId xmlns:a16="http://schemas.microsoft.com/office/drawing/2014/main" id="{B98C4753-A024-46CF-1294-946759D28896}"/>
              </a:ext>
            </a:extLst>
          </p:cNvPr>
          <p:cNvCxnSpPr>
            <a:cxnSpLocks/>
          </p:cNvCxnSpPr>
          <p:nvPr/>
        </p:nvCxnSpPr>
        <p:spPr>
          <a:xfrm flipV="1">
            <a:off x="7068949" y="3894408"/>
            <a:ext cx="378564" cy="5213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矩形 28">
            <a:extLst>
              <a:ext uri="{FF2B5EF4-FFF2-40B4-BE49-F238E27FC236}">
                <a16:creationId xmlns:a16="http://schemas.microsoft.com/office/drawing/2014/main" id="{94CE5656-673D-2640-B7C1-2A600EA072AE}"/>
              </a:ext>
            </a:extLst>
          </p:cNvPr>
          <p:cNvSpPr/>
          <p:nvPr/>
        </p:nvSpPr>
        <p:spPr>
          <a:xfrm>
            <a:off x="6655244" y="43715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椭圆 6">
            <a:extLst>
              <a:ext uri="{FF2B5EF4-FFF2-40B4-BE49-F238E27FC236}">
                <a16:creationId xmlns:a16="http://schemas.microsoft.com/office/drawing/2014/main" id="{D2A4749C-A166-0B7F-BBB4-482DE0012412}"/>
              </a:ext>
            </a:extLst>
          </p:cNvPr>
          <p:cNvSpPr/>
          <p:nvPr/>
        </p:nvSpPr>
        <p:spPr>
          <a:xfrm>
            <a:off x="5573268" y="341349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!!直接连接符5">
            <a:extLst>
              <a:ext uri="{FF2B5EF4-FFF2-40B4-BE49-F238E27FC236}">
                <a16:creationId xmlns:a16="http://schemas.microsoft.com/office/drawing/2014/main" id="{3C18D163-9837-9E3B-8E40-716AD93577FE}"/>
              </a:ext>
            </a:extLst>
          </p:cNvPr>
          <p:cNvCxnSpPr>
            <a:cxnSpLocks/>
          </p:cNvCxnSpPr>
          <p:nvPr/>
        </p:nvCxnSpPr>
        <p:spPr>
          <a:xfrm flipV="1">
            <a:off x="6060483" y="3047610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!!矩形 26">
            <a:extLst>
              <a:ext uri="{FF2B5EF4-FFF2-40B4-BE49-F238E27FC236}">
                <a16:creationId xmlns:a16="http://schemas.microsoft.com/office/drawing/2014/main" id="{3FAE85DB-76CC-E0EF-468C-F7992300358E}"/>
              </a:ext>
            </a:extLst>
          </p:cNvPr>
          <p:cNvSpPr/>
          <p:nvPr/>
        </p:nvSpPr>
        <p:spPr>
          <a:xfrm>
            <a:off x="5624093" y="350364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4">
            <a:extLst>
              <a:ext uri="{FF2B5EF4-FFF2-40B4-BE49-F238E27FC236}">
                <a16:creationId xmlns:a16="http://schemas.microsoft.com/office/drawing/2014/main" id="{B893A84A-7395-DDAA-DC9D-8EDF63D6A913}"/>
              </a:ext>
            </a:extLst>
          </p:cNvPr>
          <p:cNvSpPr/>
          <p:nvPr/>
        </p:nvSpPr>
        <p:spPr>
          <a:xfrm>
            <a:off x="7214779" y="1491477"/>
            <a:ext cx="326243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左孩子成了新的父节点</a:t>
            </a:r>
          </a:p>
        </p:txBody>
      </p:sp>
    </p:spTree>
    <p:extLst>
      <p:ext uri="{BB962C8B-B14F-4D97-AF65-F5344CB8AC3E}">
        <p14:creationId xmlns:p14="http://schemas.microsoft.com/office/powerpoint/2010/main" val="6621715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7384761" y="285475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7410173" y="29325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318223" y="270961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1331CDE-F06E-E958-FCC8-23C81CD71D9D}"/>
              </a:ext>
            </a:extLst>
          </p:cNvPr>
          <p:cNvSpPr/>
          <p:nvPr/>
        </p:nvSpPr>
        <p:spPr>
          <a:xfrm>
            <a:off x="7314312" y="2791909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6642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318223" y="270961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FF7A3C6F-0C2E-F259-39F9-5A3FD4C9591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矩形 31">
            <a:extLst>
              <a:ext uri="{FF2B5EF4-FFF2-40B4-BE49-F238E27FC236}">
                <a16:creationId xmlns:a16="http://schemas.microsoft.com/office/drawing/2014/main" id="{EA9C64EF-42F0-251F-5E10-3D425E8EC28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双黑">
            <a:extLst>
              <a:ext uri="{FF2B5EF4-FFF2-40B4-BE49-F238E27FC236}">
                <a16:creationId xmlns:a16="http://schemas.microsoft.com/office/drawing/2014/main" id="{CD476B82-4A18-CF35-B269-3E4F0D79851B}"/>
              </a:ext>
            </a:extLst>
          </p:cNvPr>
          <p:cNvSpPr/>
          <p:nvPr/>
        </p:nvSpPr>
        <p:spPr>
          <a:xfrm>
            <a:off x="7299523" y="292262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E1FBB2B-12F8-EE05-BC47-61966A2F5650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FB74A96-0D0D-E978-9EB9-756ECDDBF0E5}"/>
              </a:ext>
            </a:extLst>
          </p:cNvPr>
          <p:cNvSpPr/>
          <p:nvPr/>
        </p:nvSpPr>
        <p:spPr>
          <a:xfrm>
            <a:off x="175588" y="6278880"/>
            <a:ext cx="73677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变双黑节点，兄弟节点的右孩子为红，属于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id="{00DF0DB8-80C2-9FD5-B629-729CD95929A0}"/>
              </a:ext>
            </a:extLst>
          </p:cNvPr>
          <p:cNvSpPr/>
          <p:nvPr/>
        </p:nvSpPr>
        <p:spPr>
          <a:xfrm>
            <a:off x="4224856" y="1837694"/>
            <a:ext cx="3552247" cy="2714482"/>
          </a:xfrm>
          <a:custGeom>
            <a:avLst/>
            <a:gdLst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855114 w 4019413"/>
              <a:gd name="connsiteY3" fmla="*/ 2618210 h 2618210"/>
              <a:gd name="connsiteX4" fmla="*/ 0 w 4019413"/>
              <a:gd name="connsiteY4" fmla="*/ 19735 h 2618210"/>
              <a:gd name="connsiteX0" fmla="*/ 0 w 4049409"/>
              <a:gd name="connsiteY0" fmla="*/ 19735 h 2618210"/>
              <a:gd name="connsiteX1" fmla="*/ 4049409 w 4049409"/>
              <a:gd name="connsiteY1" fmla="*/ 0 h 2618210"/>
              <a:gd name="connsiteX2" fmla="*/ 4019413 w 4049409"/>
              <a:gd name="connsiteY2" fmla="*/ 2618210 h 2618210"/>
              <a:gd name="connsiteX3" fmla="*/ 1855114 w 4049409"/>
              <a:gd name="connsiteY3" fmla="*/ 2618210 h 2618210"/>
              <a:gd name="connsiteX4" fmla="*/ 0 w 4049409"/>
              <a:gd name="connsiteY4" fmla="*/ 19735 h 2618210"/>
              <a:gd name="connsiteX0" fmla="*/ 0 w 4049409"/>
              <a:gd name="connsiteY0" fmla="*/ 19735 h 2618210"/>
              <a:gd name="connsiteX1" fmla="*/ 4049409 w 4049409"/>
              <a:gd name="connsiteY1" fmla="*/ 0 h 2618210"/>
              <a:gd name="connsiteX2" fmla="*/ 3075715 w 4049409"/>
              <a:gd name="connsiteY2" fmla="*/ 1286907 h 2618210"/>
              <a:gd name="connsiteX3" fmla="*/ 4019413 w 4049409"/>
              <a:gd name="connsiteY3" fmla="*/ 2618210 h 2618210"/>
              <a:gd name="connsiteX4" fmla="*/ 1855114 w 4049409"/>
              <a:gd name="connsiteY4" fmla="*/ 2618210 h 2618210"/>
              <a:gd name="connsiteX5" fmla="*/ 0 w 4049409"/>
              <a:gd name="connsiteY5" fmla="*/ 19735 h 2618210"/>
              <a:gd name="connsiteX0" fmla="*/ 0 w 4049409"/>
              <a:gd name="connsiteY0" fmla="*/ 19735 h 2618210"/>
              <a:gd name="connsiteX1" fmla="*/ 4049409 w 4049409"/>
              <a:gd name="connsiteY1" fmla="*/ 0 h 2618210"/>
              <a:gd name="connsiteX2" fmla="*/ 3075715 w 4049409"/>
              <a:gd name="connsiteY2" fmla="*/ 1286907 h 2618210"/>
              <a:gd name="connsiteX3" fmla="*/ 4019413 w 4049409"/>
              <a:gd name="connsiteY3" fmla="*/ 2618210 h 2618210"/>
              <a:gd name="connsiteX4" fmla="*/ 1855114 w 4049409"/>
              <a:gd name="connsiteY4" fmla="*/ 2618210 h 2618210"/>
              <a:gd name="connsiteX5" fmla="*/ 0 w 4049409"/>
              <a:gd name="connsiteY5" fmla="*/ 19735 h 2618210"/>
              <a:gd name="connsiteX0" fmla="*/ 0 w 4049409"/>
              <a:gd name="connsiteY0" fmla="*/ 19735 h 2618210"/>
              <a:gd name="connsiteX1" fmla="*/ 4049409 w 4049409"/>
              <a:gd name="connsiteY1" fmla="*/ 0 h 2618210"/>
              <a:gd name="connsiteX2" fmla="*/ 3075715 w 4049409"/>
              <a:gd name="connsiteY2" fmla="*/ 1286907 h 2618210"/>
              <a:gd name="connsiteX3" fmla="*/ 4019413 w 4049409"/>
              <a:gd name="connsiteY3" fmla="*/ 2618210 h 2618210"/>
              <a:gd name="connsiteX4" fmla="*/ 1855114 w 4049409"/>
              <a:gd name="connsiteY4" fmla="*/ 2618210 h 2618210"/>
              <a:gd name="connsiteX5" fmla="*/ 0 w 4049409"/>
              <a:gd name="connsiteY5" fmla="*/ 19735 h 2618210"/>
              <a:gd name="connsiteX0" fmla="*/ 0 w 2268377"/>
              <a:gd name="connsiteY0" fmla="*/ 47031 h 2618210"/>
              <a:gd name="connsiteX1" fmla="*/ 2268377 w 2268377"/>
              <a:gd name="connsiteY1" fmla="*/ 0 h 2618210"/>
              <a:gd name="connsiteX2" fmla="*/ 1294683 w 2268377"/>
              <a:gd name="connsiteY2" fmla="*/ 1286907 h 2618210"/>
              <a:gd name="connsiteX3" fmla="*/ 2238381 w 2268377"/>
              <a:gd name="connsiteY3" fmla="*/ 2618210 h 2618210"/>
              <a:gd name="connsiteX4" fmla="*/ 74082 w 2268377"/>
              <a:gd name="connsiteY4" fmla="*/ 2618210 h 2618210"/>
              <a:gd name="connsiteX5" fmla="*/ 0 w 2268377"/>
              <a:gd name="connsiteY5" fmla="*/ 47031 h 2618210"/>
              <a:gd name="connsiteX0" fmla="*/ 1283870 w 3552247"/>
              <a:gd name="connsiteY0" fmla="*/ 47031 h 2700097"/>
              <a:gd name="connsiteX1" fmla="*/ 3552247 w 3552247"/>
              <a:gd name="connsiteY1" fmla="*/ 0 h 2700097"/>
              <a:gd name="connsiteX2" fmla="*/ 2578553 w 3552247"/>
              <a:gd name="connsiteY2" fmla="*/ 1286907 h 2700097"/>
              <a:gd name="connsiteX3" fmla="*/ 3522251 w 3552247"/>
              <a:gd name="connsiteY3" fmla="*/ 2618210 h 2700097"/>
              <a:gd name="connsiteX4" fmla="*/ 0 w 3552247"/>
              <a:gd name="connsiteY4" fmla="*/ 2700097 h 2700097"/>
              <a:gd name="connsiteX5" fmla="*/ 1283870 w 3552247"/>
              <a:gd name="connsiteY5" fmla="*/ 47031 h 2700097"/>
              <a:gd name="connsiteX0" fmla="*/ 1379404 w 3552247"/>
              <a:gd name="connsiteY0" fmla="*/ 0 h 2748601"/>
              <a:gd name="connsiteX1" fmla="*/ 3552247 w 3552247"/>
              <a:gd name="connsiteY1" fmla="*/ 48504 h 2748601"/>
              <a:gd name="connsiteX2" fmla="*/ 2578553 w 3552247"/>
              <a:gd name="connsiteY2" fmla="*/ 1335411 h 2748601"/>
              <a:gd name="connsiteX3" fmla="*/ 3522251 w 3552247"/>
              <a:gd name="connsiteY3" fmla="*/ 2666714 h 2748601"/>
              <a:gd name="connsiteX4" fmla="*/ 0 w 3552247"/>
              <a:gd name="connsiteY4" fmla="*/ 2748601 h 2748601"/>
              <a:gd name="connsiteX5" fmla="*/ 1379404 w 3552247"/>
              <a:gd name="connsiteY5" fmla="*/ 0 h 2748601"/>
              <a:gd name="connsiteX0" fmla="*/ 1379404 w 3552247"/>
              <a:gd name="connsiteY0" fmla="*/ 0 h 2714482"/>
              <a:gd name="connsiteX1" fmla="*/ 3552247 w 3552247"/>
              <a:gd name="connsiteY1" fmla="*/ 14385 h 2714482"/>
              <a:gd name="connsiteX2" fmla="*/ 2578553 w 3552247"/>
              <a:gd name="connsiteY2" fmla="*/ 1301292 h 2714482"/>
              <a:gd name="connsiteX3" fmla="*/ 3522251 w 3552247"/>
              <a:gd name="connsiteY3" fmla="*/ 2632595 h 2714482"/>
              <a:gd name="connsiteX4" fmla="*/ 0 w 3552247"/>
              <a:gd name="connsiteY4" fmla="*/ 2714482 h 2714482"/>
              <a:gd name="connsiteX5" fmla="*/ 1379404 w 3552247"/>
              <a:gd name="connsiteY5" fmla="*/ 0 h 271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52247" h="2714482">
                <a:moveTo>
                  <a:pt x="1379404" y="0"/>
                </a:moveTo>
                <a:lnTo>
                  <a:pt x="3552247" y="14385"/>
                </a:lnTo>
                <a:cubicBezTo>
                  <a:pt x="3134422" y="568459"/>
                  <a:pt x="2921315" y="917816"/>
                  <a:pt x="2578553" y="1301292"/>
                </a:cubicBezTo>
                <a:lnTo>
                  <a:pt x="3522251" y="2632595"/>
                </a:lnTo>
                <a:lnTo>
                  <a:pt x="0" y="2714482"/>
                </a:lnTo>
                <a:lnTo>
                  <a:pt x="1379404" y="0"/>
                </a:lnTo>
                <a:close/>
              </a:path>
            </a:pathLst>
          </a:cu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B8CE0CA-C181-9E35-A2DB-F456E1B09F0D}"/>
              </a:ext>
            </a:extLst>
          </p:cNvPr>
          <p:cNvSpPr/>
          <p:nvPr/>
        </p:nvSpPr>
        <p:spPr>
          <a:xfrm>
            <a:off x="4606736" y="3996360"/>
            <a:ext cx="8659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D9CA294-24B9-9ADB-29D2-3C861738E369}"/>
              </a:ext>
            </a:extLst>
          </p:cNvPr>
          <p:cNvSpPr/>
          <p:nvPr/>
        </p:nvSpPr>
        <p:spPr>
          <a:xfrm>
            <a:off x="6308529" y="2070884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9EA4B947-1967-51A1-B06F-AE2EDF0B7EA2}"/>
              </a:ext>
            </a:extLst>
          </p:cNvPr>
          <p:cNvSpPr/>
          <p:nvPr/>
        </p:nvSpPr>
        <p:spPr>
          <a:xfrm>
            <a:off x="5632423" y="2923723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C9AE89D6-8DB1-60BE-9417-F6D2371A0D54}"/>
              </a:ext>
            </a:extLst>
          </p:cNvPr>
          <p:cNvSpPr/>
          <p:nvPr/>
        </p:nvSpPr>
        <p:spPr>
          <a:xfrm>
            <a:off x="6411981" y="3888639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13321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12014" y="29240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055871" y="300296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>
            <a:off x="6441141" y="3455894"/>
            <a:ext cx="470647" cy="5513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318223" y="270961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FF7A3C6F-0C2E-F259-39F9-5A3FD4C9591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矩形 31">
            <a:extLst>
              <a:ext uri="{FF2B5EF4-FFF2-40B4-BE49-F238E27FC236}">
                <a16:creationId xmlns:a16="http://schemas.microsoft.com/office/drawing/2014/main" id="{EA9C64EF-42F0-251F-5E10-3D425E8EC28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双黑">
            <a:extLst>
              <a:ext uri="{FF2B5EF4-FFF2-40B4-BE49-F238E27FC236}">
                <a16:creationId xmlns:a16="http://schemas.microsoft.com/office/drawing/2014/main" id="{CD476B82-4A18-CF35-B269-3E4F0D79851B}"/>
              </a:ext>
            </a:extLst>
          </p:cNvPr>
          <p:cNvSpPr/>
          <p:nvPr/>
        </p:nvSpPr>
        <p:spPr>
          <a:xfrm>
            <a:off x="7299523" y="292262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956A261-9517-1C0E-91B2-C3BFCCD6033E}"/>
              </a:ext>
            </a:extLst>
          </p:cNvPr>
          <p:cNvSpPr/>
          <p:nvPr/>
        </p:nvSpPr>
        <p:spPr>
          <a:xfrm>
            <a:off x="175588" y="6278880"/>
            <a:ext cx="258436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64B77829-120E-2AA1-C2C8-659FBDB02DA5}"/>
              </a:ext>
            </a:extLst>
          </p:cNvPr>
          <p:cNvSpPr/>
          <p:nvPr/>
        </p:nvSpPr>
        <p:spPr>
          <a:xfrm>
            <a:off x="175588" y="5803178"/>
            <a:ext cx="73677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变双黑节点，兄弟节点的右孩子为红，属于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031C9DA-E2D3-1202-0C53-0BC0688F8F6F}"/>
              </a:ext>
            </a:extLst>
          </p:cNvPr>
          <p:cNvSpPr/>
          <p:nvPr/>
        </p:nvSpPr>
        <p:spPr>
          <a:xfrm>
            <a:off x="6308529" y="2070884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71D61A3-764F-8DF0-5051-FE632E3688D2}"/>
              </a:ext>
            </a:extLst>
          </p:cNvPr>
          <p:cNvSpPr/>
          <p:nvPr/>
        </p:nvSpPr>
        <p:spPr>
          <a:xfrm>
            <a:off x="5632423" y="2923723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F25AC78-81AC-52FC-11FD-79D5DDE79C3E}"/>
              </a:ext>
            </a:extLst>
          </p:cNvPr>
          <p:cNvSpPr/>
          <p:nvPr/>
        </p:nvSpPr>
        <p:spPr>
          <a:xfrm>
            <a:off x="6411981" y="3888639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53500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5916868" y="288889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6648452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042826" y="371721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086683" y="379608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73864" y="20332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5950274" y="295053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 flipV="1">
            <a:off x="6382554" y="2494429"/>
            <a:ext cx="461999" cy="4769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5521509" y="3361311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031393" y="2493380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318223" y="270961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FF7A3C6F-0C2E-F259-39F9-5A3FD4C9591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矩形 31">
            <a:extLst>
              <a:ext uri="{FF2B5EF4-FFF2-40B4-BE49-F238E27FC236}">
                <a16:creationId xmlns:a16="http://schemas.microsoft.com/office/drawing/2014/main" id="{EA9C64EF-42F0-251F-5E10-3D425E8EC28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双黑">
            <a:extLst>
              <a:ext uri="{FF2B5EF4-FFF2-40B4-BE49-F238E27FC236}">
                <a16:creationId xmlns:a16="http://schemas.microsoft.com/office/drawing/2014/main" id="{CD476B82-4A18-CF35-B269-3E4F0D79851B}"/>
              </a:ext>
            </a:extLst>
          </p:cNvPr>
          <p:cNvSpPr/>
          <p:nvPr/>
        </p:nvSpPr>
        <p:spPr>
          <a:xfrm>
            <a:off x="7299523" y="292262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D1D8384-2CE4-A95C-1B2B-3DA7A8C28AAD}"/>
              </a:ext>
            </a:extLst>
          </p:cNvPr>
          <p:cNvSpPr/>
          <p:nvPr/>
        </p:nvSpPr>
        <p:spPr>
          <a:xfrm>
            <a:off x="175588" y="5817215"/>
            <a:ext cx="258436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9F51DBB-F422-3FFB-3FB0-AE0BBB1233D6}"/>
              </a:ext>
            </a:extLst>
          </p:cNvPr>
          <p:cNvSpPr/>
          <p:nvPr/>
        </p:nvSpPr>
        <p:spPr>
          <a:xfrm>
            <a:off x="175588" y="6266889"/>
            <a:ext cx="68804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的左孩子左旋，然后自己右旋，双黑变单黑。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46407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22200" y="285018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720592" y="285018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764449" y="292905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47612" y="291182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628040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05141" y="3371937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318223" y="270961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10">
            <a:extLst>
              <a:ext uri="{FF2B5EF4-FFF2-40B4-BE49-F238E27FC236}">
                <a16:creationId xmlns:a16="http://schemas.microsoft.com/office/drawing/2014/main" id="{FF7A3C6F-0C2E-F259-39F9-5A3FD4C9591F}"/>
              </a:ext>
            </a:extLst>
          </p:cNvPr>
          <p:cNvSpPr/>
          <p:nvPr/>
        </p:nvSpPr>
        <p:spPr>
          <a:xfrm>
            <a:off x="8114663" y="384212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矩形 31">
            <a:extLst>
              <a:ext uri="{FF2B5EF4-FFF2-40B4-BE49-F238E27FC236}">
                <a16:creationId xmlns:a16="http://schemas.microsoft.com/office/drawing/2014/main" id="{EA9C64EF-42F0-251F-5E10-3D425E8EC28F}"/>
              </a:ext>
            </a:extLst>
          </p:cNvPr>
          <p:cNvSpPr>
            <a:spLocks/>
          </p:cNvSpPr>
          <p:nvPr/>
        </p:nvSpPr>
        <p:spPr>
          <a:xfrm>
            <a:off x="8116030" y="400009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40C9E35-14E1-0B6A-1D19-D82387479611}"/>
              </a:ext>
            </a:extLst>
          </p:cNvPr>
          <p:cNvSpPr/>
          <p:nvPr/>
        </p:nvSpPr>
        <p:spPr>
          <a:xfrm>
            <a:off x="175588" y="5817215"/>
            <a:ext cx="68804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的左孩子左旋，然后自己右旋，双黑变单黑。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63520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343934" y="2969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369346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628040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6525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343934" y="2969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369346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628040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802DBF9-27FB-F1D0-7B52-70621A21E79C}"/>
              </a:ext>
            </a:extLst>
          </p:cNvPr>
          <p:cNvSpPr/>
          <p:nvPr/>
        </p:nvSpPr>
        <p:spPr>
          <a:xfrm>
            <a:off x="6521127" y="1967932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6E07EDF-C2D2-C016-A41D-3D53C56F8936}"/>
              </a:ext>
            </a:extLst>
          </p:cNvPr>
          <p:cNvSpPr/>
          <p:nvPr/>
        </p:nvSpPr>
        <p:spPr>
          <a:xfrm>
            <a:off x="175588" y="6278880"/>
            <a:ext cx="51475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用直接后继代替，删除直接后继。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6162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343934" y="2969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369346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628040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802DBF9-27FB-F1D0-7B52-70621A21E79C}"/>
              </a:ext>
            </a:extLst>
          </p:cNvPr>
          <p:cNvSpPr/>
          <p:nvPr/>
        </p:nvSpPr>
        <p:spPr>
          <a:xfrm>
            <a:off x="7257532" y="2906710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C500E15E-6B3A-FA7A-1BF6-5B09C146030C}"/>
              </a:ext>
            </a:extLst>
          </p:cNvPr>
          <p:cNvSpPr/>
          <p:nvPr/>
        </p:nvSpPr>
        <p:spPr>
          <a:xfrm>
            <a:off x="175588" y="6278879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属于兄黑子全黑，将兄变色，双黑上移。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7271165-EF7E-8525-14E3-D004C0C430E2}"/>
              </a:ext>
            </a:extLst>
          </p:cNvPr>
          <p:cNvSpPr/>
          <p:nvPr/>
        </p:nvSpPr>
        <p:spPr>
          <a:xfrm>
            <a:off x="175588" y="5817214"/>
            <a:ext cx="51475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用直接后继代替，删除直接后继。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01000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椭圆10">
            <a:extLst>
              <a:ext uri="{FF2B5EF4-FFF2-40B4-BE49-F238E27FC236}">
                <a16:creationId xmlns:a16="http://schemas.microsoft.com/office/drawing/2014/main" id="{C550C806-A7AA-3546-76CE-8A9B2642773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CADCE1A-A352-9B52-09E7-DD638ECE18C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F1D34134-E455-3890-E931-51DC356AF3CF}"/>
              </a:ext>
            </a:extLst>
          </p:cNvPr>
          <p:cNvSpPr/>
          <p:nvPr/>
        </p:nvSpPr>
        <p:spPr>
          <a:xfrm>
            <a:off x="7299523" y="292262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82CB54F6-664E-2C47-05E4-36443E596A49}"/>
              </a:ext>
            </a:extLst>
          </p:cNvPr>
          <p:cNvSpPr/>
          <p:nvPr/>
        </p:nvSpPr>
        <p:spPr>
          <a:xfrm>
            <a:off x="175588" y="5807602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属于兄黑子全黑，将兄变色，双黑上移。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58021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椭圆10">
            <a:extLst>
              <a:ext uri="{FF2B5EF4-FFF2-40B4-BE49-F238E27FC236}">
                <a16:creationId xmlns:a16="http://schemas.microsoft.com/office/drawing/2014/main" id="{C550C806-A7AA-3546-76CE-8A9B2642773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CADCE1A-A352-9B52-09E7-DD638ECE18C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F1D34134-E455-3890-E931-51DC356AF3CF}"/>
              </a:ext>
            </a:extLst>
          </p:cNvPr>
          <p:cNvSpPr/>
          <p:nvPr/>
        </p:nvSpPr>
        <p:spPr>
          <a:xfrm>
            <a:off x="7299523" y="2922622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E482986-CA95-42AB-68A2-12FCFC71C7A8}"/>
              </a:ext>
            </a:extLst>
          </p:cNvPr>
          <p:cNvSpPr/>
          <p:nvPr/>
        </p:nvSpPr>
        <p:spPr>
          <a:xfrm>
            <a:off x="175588" y="5807602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属于兄黑子全黑，将兄变色，双黑上移。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51813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4744951" y="27330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190617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4778357" y="279464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13884"/>
            <a:ext cx="5521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其叔叔节点为黑色。并且属于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endCxn id="10" idx="7"/>
          </p:cNvCxnSpPr>
          <p:nvPr/>
        </p:nvCxnSpPr>
        <p:spPr>
          <a:xfrm flipH="1">
            <a:off x="5244234" y="2353453"/>
            <a:ext cx="431305" cy="4652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33855" y="6335942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</p:spTree>
    <p:extLst>
      <p:ext uri="{BB962C8B-B14F-4D97-AF65-F5344CB8AC3E}">
        <p14:creationId xmlns:p14="http://schemas.microsoft.com/office/powerpoint/2010/main" val="907510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067941" y="2528794"/>
            <a:ext cx="474549" cy="4433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900443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!!椭圆10">
            <a:extLst>
              <a:ext uri="{FF2B5EF4-FFF2-40B4-BE49-F238E27FC236}">
                <a16:creationId xmlns:a16="http://schemas.microsoft.com/office/drawing/2014/main" id="{C550C806-A7AA-3546-76CE-8A9B2642773F}"/>
              </a:ext>
            </a:extLst>
          </p:cNvPr>
          <p:cNvSpPr/>
          <p:nvPr/>
        </p:nvSpPr>
        <p:spPr>
          <a:xfrm>
            <a:off x="7340915" y="2963572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!!矩形 31">
            <a:extLst>
              <a:ext uri="{FF2B5EF4-FFF2-40B4-BE49-F238E27FC236}">
                <a16:creationId xmlns:a16="http://schemas.microsoft.com/office/drawing/2014/main" id="{ECADCE1A-A352-9B52-09E7-DD638ECE18CF}"/>
              </a:ext>
            </a:extLst>
          </p:cNvPr>
          <p:cNvSpPr>
            <a:spLocks/>
          </p:cNvSpPr>
          <p:nvPr/>
        </p:nvSpPr>
        <p:spPr>
          <a:xfrm>
            <a:off x="7342282" y="3121542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双黑">
            <a:extLst>
              <a:ext uri="{FF2B5EF4-FFF2-40B4-BE49-F238E27FC236}">
                <a16:creationId xmlns:a16="http://schemas.microsoft.com/office/drawing/2014/main" id="{F1D34134-E455-3890-E931-51DC356AF3CF}"/>
              </a:ext>
            </a:extLst>
          </p:cNvPr>
          <p:cNvSpPr/>
          <p:nvPr/>
        </p:nvSpPr>
        <p:spPr>
          <a:xfrm>
            <a:off x="6543206" y="1980918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AB39FF9-2470-D743-CFFC-A4B20425E2F0}"/>
              </a:ext>
            </a:extLst>
          </p:cNvPr>
          <p:cNvSpPr/>
          <p:nvPr/>
        </p:nvSpPr>
        <p:spPr>
          <a:xfrm>
            <a:off x="175588" y="5807602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属于兄黑子全黑，将兄变色，双黑上移。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46753126-4681-0391-FE58-56104083EFD6}"/>
              </a:ext>
            </a:extLst>
          </p:cNvPr>
          <p:cNvSpPr/>
          <p:nvPr/>
        </p:nvSpPr>
        <p:spPr>
          <a:xfrm>
            <a:off x="199507" y="6278880"/>
            <a:ext cx="29931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红遇双黑变单黑。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52112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47179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，寻找直接后继代替。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4497846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3954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4497846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9357AF0-A055-6A94-9A06-2B9540E8CE24}"/>
              </a:ext>
            </a:extLst>
          </p:cNvPr>
          <p:cNvSpPr/>
          <p:nvPr/>
        </p:nvSpPr>
        <p:spPr>
          <a:xfrm>
            <a:off x="5150342" y="1070790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43F8AE9-2C70-3B2E-F8C5-BFBF4234D99E}"/>
              </a:ext>
            </a:extLst>
          </p:cNvPr>
          <p:cNvSpPr/>
          <p:nvPr/>
        </p:nvSpPr>
        <p:spPr>
          <a:xfrm>
            <a:off x="175588" y="5817215"/>
            <a:ext cx="47179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，寻找直接后继代替。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67876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242111" y="11962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844612" y="30313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4497846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9357AF0-A055-6A94-9A06-2B9540E8CE24}"/>
              </a:ext>
            </a:extLst>
          </p:cNvPr>
          <p:cNvSpPr/>
          <p:nvPr/>
        </p:nvSpPr>
        <p:spPr>
          <a:xfrm>
            <a:off x="5733589" y="2904629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5163059-56D2-BCD5-A7FF-FEDEF9A11545}"/>
              </a:ext>
            </a:extLst>
          </p:cNvPr>
          <p:cNvSpPr/>
          <p:nvPr/>
        </p:nvSpPr>
        <p:spPr>
          <a:xfrm>
            <a:off x="175588" y="5817215"/>
            <a:ext cx="471795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，寻找直接后继代替。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A2A29458-C565-8811-3208-D1447406D2C1}"/>
              </a:ext>
            </a:extLst>
          </p:cNvPr>
          <p:cNvSpPr/>
          <p:nvPr/>
        </p:nvSpPr>
        <p:spPr>
          <a:xfrm>
            <a:off x="175588" y="6286824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红叶节点直接删除。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029184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00755" y="295247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236148" y="11925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V="1">
            <a:off x="6199275" y="2494288"/>
            <a:ext cx="501663" cy="47645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4497846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9357AF0-A055-6A94-9A06-2B9540E8CE24}"/>
              </a:ext>
            </a:extLst>
          </p:cNvPr>
          <p:cNvSpPr/>
          <p:nvPr/>
        </p:nvSpPr>
        <p:spPr>
          <a:xfrm>
            <a:off x="5733589" y="2904629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2">
            <a:extLst>
              <a:ext uri="{FF2B5EF4-FFF2-40B4-BE49-F238E27FC236}">
                <a16:creationId xmlns:a16="http://schemas.microsoft.com/office/drawing/2014/main" id="{7E1489C7-312B-22AD-EED8-C51A907A7DCB}"/>
              </a:ext>
            </a:extLst>
          </p:cNvPr>
          <p:cNvSpPr>
            <a:spLocks/>
          </p:cNvSpPr>
          <p:nvPr/>
        </p:nvSpPr>
        <p:spPr>
          <a:xfrm>
            <a:off x="5839615" y="30185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566CC8D-7406-C389-A367-1F769AAEF9E0}"/>
              </a:ext>
            </a:extLst>
          </p:cNvPr>
          <p:cNvSpPr/>
          <p:nvPr/>
        </p:nvSpPr>
        <p:spPr>
          <a:xfrm>
            <a:off x="155117" y="5880588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红叶节点直接删除。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84548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236148" y="11925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08738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09539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594634" y="202186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236148" y="11925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627045" y="20835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08738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851F8EB-F8EF-B693-544F-75029180261A}"/>
              </a:ext>
            </a:extLst>
          </p:cNvPr>
          <p:cNvSpPr/>
          <p:nvPr/>
        </p:nvSpPr>
        <p:spPr>
          <a:xfrm>
            <a:off x="6506820" y="1964886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ECD095B-4235-F61B-CFE0-E762B6A0F33D}"/>
              </a:ext>
            </a:extLst>
          </p:cNvPr>
          <p:cNvSpPr/>
          <p:nvPr/>
        </p:nvSpPr>
        <p:spPr>
          <a:xfrm>
            <a:off x="175588" y="6278880"/>
            <a:ext cx="51828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属于黑兄有红子，判断属于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</p:spTree>
    <p:extLst>
      <p:ext uri="{BB962C8B-B14F-4D97-AF65-F5344CB8AC3E}">
        <p14:creationId xmlns:p14="http://schemas.microsoft.com/office/powerpoint/2010/main" val="7819219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236148" y="11925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08738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6C063BA1-B1CC-F5C0-87F5-D74BD6EC01C0}"/>
              </a:ext>
            </a:extLst>
          </p:cNvPr>
          <p:cNvSpPr/>
          <p:nvPr/>
        </p:nvSpPr>
        <p:spPr>
          <a:xfrm>
            <a:off x="6718480" y="2016576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F34FE045-474E-BC3E-0619-10BEA3F419C0}"/>
              </a:ext>
            </a:extLst>
          </p:cNvPr>
          <p:cNvSpPr>
            <a:spLocks/>
          </p:cNvSpPr>
          <p:nvPr/>
        </p:nvSpPr>
        <p:spPr>
          <a:xfrm>
            <a:off x="6719847" y="2174546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双黑">
            <a:extLst>
              <a:ext uri="{FF2B5EF4-FFF2-40B4-BE49-F238E27FC236}">
                <a16:creationId xmlns:a16="http://schemas.microsoft.com/office/drawing/2014/main" id="{258E9EA4-35D8-F9AB-3987-2E0697A3F3D6}"/>
              </a:ext>
            </a:extLst>
          </p:cNvPr>
          <p:cNvSpPr/>
          <p:nvPr/>
        </p:nvSpPr>
        <p:spPr>
          <a:xfrm>
            <a:off x="6677088" y="1975626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EB4F8D7-1879-EF33-817D-DF734D13F1A3}"/>
              </a:ext>
            </a:extLst>
          </p:cNvPr>
          <p:cNvSpPr/>
          <p:nvPr/>
        </p:nvSpPr>
        <p:spPr>
          <a:xfrm>
            <a:off x="175588" y="6278880"/>
            <a:ext cx="44181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变色，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08F3E25-DF85-B0CF-1D23-6AD62822AA01}"/>
              </a:ext>
            </a:extLst>
          </p:cNvPr>
          <p:cNvSpPr/>
          <p:nvPr/>
        </p:nvSpPr>
        <p:spPr>
          <a:xfrm>
            <a:off x="175588" y="5817215"/>
            <a:ext cx="518282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属于黑兄有红子，判断属于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  <p:sp>
        <p:nvSpPr>
          <p:cNvPr id="9" name="任意多边形: 形状 8">
            <a:extLst>
              <a:ext uri="{FF2B5EF4-FFF2-40B4-BE49-F238E27FC236}">
                <a16:creationId xmlns:a16="http://schemas.microsoft.com/office/drawing/2014/main" id="{3F906A4A-1AFD-D94C-62E5-376483910B11}"/>
              </a:ext>
            </a:extLst>
          </p:cNvPr>
          <p:cNvSpPr/>
          <p:nvPr/>
        </p:nvSpPr>
        <p:spPr>
          <a:xfrm>
            <a:off x="2897819" y="921224"/>
            <a:ext cx="3221067" cy="3619849"/>
          </a:xfrm>
          <a:custGeom>
            <a:avLst/>
            <a:gdLst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855114 w 4019413"/>
              <a:gd name="connsiteY3" fmla="*/ 2618210 h 2618210"/>
              <a:gd name="connsiteX4" fmla="*/ 0 w 4019413"/>
              <a:gd name="connsiteY4" fmla="*/ 19735 h 2618210"/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032812 w 4019413"/>
              <a:gd name="connsiteY3" fmla="*/ 1466987 h 2618210"/>
              <a:gd name="connsiteX4" fmla="*/ 0 w 4019413"/>
              <a:gd name="connsiteY4" fmla="*/ 19735 h 2618210"/>
              <a:gd name="connsiteX0" fmla="*/ 164460 w 4111510"/>
              <a:gd name="connsiteY0" fmla="*/ 19735 h 2670838"/>
              <a:gd name="connsiteX1" fmla="*/ 4111510 w 4111510"/>
              <a:gd name="connsiteY1" fmla="*/ 0 h 2670838"/>
              <a:gd name="connsiteX2" fmla="*/ 0 w 4111510"/>
              <a:gd name="connsiteY2" fmla="*/ 2670838 h 2670838"/>
              <a:gd name="connsiteX3" fmla="*/ 1197272 w 4111510"/>
              <a:gd name="connsiteY3" fmla="*/ 1466987 h 2670838"/>
              <a:gd name="connsiteX4" fmla="*/ 164460 w 4111510"/>
              <a:gd name="connsiteY4" fmla="*/ 19735 h 2670838"/>
              <a:gd name="connsiteX0" fmla="*/ 164460 w 4111510"/>
              <a:gd name="connsiteY0" fmla="*/ 19735 h 2670838"/>
              <a:gd name="connsiteX1" fmla="*/ 4111510 w 4111510"/>
              <a:gd name="connsiteY1" fmla="*/ 0 h 2670838"/>
              <a:gd name="connsiteX2" fmla="*/ 2951915 w 4111510"/>
              <a:gd name="connsiteY2" fmla="*/ 2622329 h 2670838"/>
              <a:gd name="connsiteX3" fmla="*/ 0 w 4111510"/>
              <a:gd name="connsiteY3" fmla="*/ 2670838 h 2670838"/>
              <a:gd name="connsiteX4" fmla="*/ 1197272 w 4111510"/>
              <a:gd name="connsiteY4" fmla="*/ 1466987 h 2670838"/>
              <a:gd name="connsiteX5" fmla="*/ 164460 w 4111510"/>
              <a:gd name="connsiteY5" fmla="*/ 19735 h 2670838"/>
              <a:gd name="connsiteX0" fmla="*/ 164460 w 3025305"/>
              <a:gd name="connsiteY0" fmla="*/ 0 h 2651103"/>
              <a:gd name="connsiteX1" fmla="*/ 2282710 w 3025305"/>
              <a:gd name="connsiteY1" fmla="*/ 39471 h 2651103"/>
              <a:gd name="connsiteX2" fmla="*/ 2951915 w 3025305"/>
              <a:gd name="connsiteY2" fmla="*/ 2602594 h 2651103"/>
              <a:gd name="connsiteX3" fmla="*/ 0 w 3025305"/>
              <a:gd name="connsiteY3" fmla="*/ 2651103 h 2651103"/>
              <a:gd name="connsiteX4" fmla="*/ 1197272 w 3025305"/>
              <a:gd name="connsiteY4" fmla="*/ 1447252 h 2651103"/>
              <a:gd name="connsiteX5" fmla="*/ 164460 w 3025305"/>
              <a:gd name="connsiteY5" fmla="*/ 0 h 2651103"/>
              <a:gd name="connsiteX0" fmla="*/ 164460 w 3056867"/>
              <a:gd name="connsiteY0" fmla="*/ 0 h 2651103"/>
              <a:gd name="connsiteX1" fmla="*/ 2282710 w 3056867"/>
              <a:gd name="connsiteY1" fmla="*/ 39471 h 2651103"/>
              <a:gd name="connsiteX2" fmla="*/ 2951915 w 3056867"/>
              <a:gd name="connsiteY2" fmla="*/ 2602594 h 2651103"/>
              <a:gd name="connsiteX3" fmla="*/ 0 w 3056867"/>
              <a:gd name="connsiteY3" fmla="*/ 2651103 h 2651103"/>
              <a:gd name="connsiteX4" fmla="*/ 1197272 w 3056867"/>
              <a:gd name="connsiteY4" fmla="*/ 1447252 h 2651103"/>
              <a:gd name="connsiteX5" fmla="*/ 164460 w 3056867"/>
              <a:gd name="connsiteY5" fmla="*/ 0 h 2651103"/>
              <a:gd name="connsiteX0" fmla="*/ 164460 w 2951915"/>
              <a:gd name="connsiteY0" fmla="*/ 0 h 2651103"/>
              <a:gd name="connsiteX1" fmla="*/ 2282710 w 2951915"/>
              <a:gd name="connsiteY1" fmla="*/ 39471 h 2651103"/>
              <a:gd name="connsiteX2" fmla="*/ 2951915 w 2951915"/>
              <a:gd name="connsiteY2" fmla="*/ 2602594 h 2651103"/>
              <a:gd name="connsiteX3" fmla="*/ 0 w 2951915"/>
              <a:gd name="connsiteY3" fmla="*/ 2651103 h 2651103"/>
              <a:gd name="connsiteX4" fmla="*/ 1197272 w 2951915"/>
              <a:gd name="connsiteY4" fmla="*/ 1447252 h 2651103"/>
              <a:gd name="connsiteX5" fmla="*/ 164460 w 2951915"/>
              <a:gd name="connsiteY5" fmla="*/ 0 h 2651103"/>
              <a:gd name="connsiteX0" fmla="*/ 164460 w 2951915"/>
              <a:gd name="connsiteY0" fmla="*/ 65784 h 2716887"/>
              <a:gd name="connsiteX1" fmla="*/ 2282710 w 2951915"/>
              <a:gd name="connsiteY1" fmla="*/ 0 h 2716887"/>
              <a:gd name="connsiteX2" fmla="*/ 2951915 w 2951915"/>
              <a:gd name="connsiteY2" fmla="*/ 2668378 h 2716887"/>
              <a:gd name="connsiteX3" fmla="*/ 0 w 2951915"/>
              <a:gd name="connsiteY3" fmla="*/ 2716887 h 2716887"/>
              <a:gd name="connsiteX4" fmla="*/ 1197272 w 2951915"/>
              <a:gd name="connsiteY4" fmla="*/ 1513036 h 2716887"/>
              <a:gd name="connsiteX5" fmla="*/ 164460 w 2951915"/>
              <a:gd name="connsiteY5" fmla="*/ 65784 h 2716887"/>
              <a:gd name="connsiteX0" fmla="*/ 164460 w 2951915"/>
              <a:gd name="connsiteY0" fmla="*/ 65784 h 2716887"/>
              <a:gd name="connsiteX1" fmla="*/ 2282710 w 2951915"/>
              <a:gd name="connsiteY1" fmla="*/ 0 h 2716887"/>
              <a:gd name="connsiteX2" fmla="*/ 2951915 w 2951915"/>
              <a:gd name="connsiteY2" fmla="*/ 2668378 h 2716887"/>
              <a:gd name="connsiteX3" fmla="*/ 0 w 2951915"/>
              <a:gd name="connsiteY3" fmla="*/ 2716887 h 2716887"/>
              <a:gd name="connsiteX4" fmla="*/ 1197272 w 2951915"/>
              <a:gd name="connsiteY4" fmla="*/ 1513036 h 2716887"/>
              <a:gd name="connsiteX5" fmla="*/ 164460 w 2951915"/>
              <a:gd name="connsiteY5" fmla="*/ 65784 h 2716887"/>
              <a:gd name="connsiteX0" fmla="*/ 164460 w 2951915"/>
              <a:gd name="connsiteY0" fmla="*/ 19735 h 2670838"/>
              <a:gd name="connsiteX1" fmla="*/ 2289288 w 2951915"/>
              <a:gd name="connsiteY1" fmla="*/ 0 h 2670838"/>
              <a:gd name="connsiteX2" fmla="*/ 2951915 w 2951915"/>
              <a:gd name="connsiteY2" fmla="*/ 2622329 h 2670838"/>
              <a:gd name="connsiteX3" fmla="*/ 0 w 2951915"/>
              <a:gd name="connsiteY3" fmla="*/ 2670838 h 2670838"/>
              <a:gd name="connsiteX4" fmla="*/ 1197272 w 2951915"/>
              <a:gd name="connsiteY4" fmla="*/ 1466987 h 2670838"/>
              <a:gd name="connsiteX5" fmla="*/ 164460 w 2951915"/>
              <a:gd name="connsiteY5" fmla="*/ 19735 h 2670838"/>
              <a:gd name="connsiteX0" fmla="*/ 164460 w 2952169"/>
              <a:gd name="connsiteY0" fmla="*/ 12911 h 2664014"/>
              <a:gd name="connsiteX1" fmla="*/ 2923909 w 2952169"/>
              <a:gd name="connsiteY1" fmla="*/ 0 h 2664014"/>
              <a:gd name="connsiteX2" fmla="*/ 2951915 w 2952169"/>
              <a:gd name="connsiteY2" fmla="*/ 2615505 h 2664014"/>
              <a:gd name="connsiteX3" fmla="*/ 0 w 2952169"/>
              <a:gd name="connsiteY3" fmla="*/ 2664014 h 2664014"/>
              <a:gd name="connsiteX4" fmla="*/ 1197272 w 2952169"/>
              <a:gd name="connsiteY4" fmla="*/ 1460163 h 2664014"/>
              <a:gd name="connsiteX5" fmla="*/ 164460 w 2952169"/>
              <a:gd name="connsiteY5" fmla="*/ 12911 h 2664014"/>
              <a:gd name="connsiteX0" fmla="*/ 164460 w 2951915"/>
              <a:gd name="connsiteY0" fmla="*/ 12911 h 2664014"/>
              <a:gd name="connsiteX1" fmla="*/ 2923909 w 2951915"/>
              <a:gd name="connsiteY1" fmla="*/ 0 h 2664014"/>
              <a:gd name="connsiteX2" fmla="*/ 2951915 w 2951915"/>
              <a:gd name="connsiteY2" fmla="*/ 2615505 h 2664014"/>
              <a:gd name="connsiteX3" fmla="*/ 0 w 2951915"/>
              <a:gd name="connsiteY3" fmla="*/ 2664014 h 2664014"/>
              <a:gd name="connsiteX4" fmla="*/ 1197272 w 2951915"/>
              <a:gd name="connsiteY4" fmla="*/ 1460163 h 2664014"/>
              <a:gd name="connsiteX5" fmla="*/ 164460 w 2951915"/>
              <a:gd name="connsiteY5" fmla="*/ 12911 h 2664014"/>
              <a:gd name="connsiteX0" fmla="*/ 570800 w 3358255"/>
              <a:gd name="connsiteY0" fmla="*/ 12911 h 2664014"/>
              <a:gd name="connsiteX1" fmla="*/ 3330249 w 3358255"/>
              <a:gd name="connsiteY1" fmla="*/ 0 h 2664014"/>
              <a:gd name="connsiteX2" fmla="*/ 3358255 w 3358255"/>
              <a:gd name="connsiteY2" fmla="*/ 2615505 h 2664014"/>
              <a:gd name="connsiteX3" fmla="*/ 406340 w 3358255"/>
              <a:gd name="connsiteY3" fmla="*/ 2664014 h 2664014"/>
              <a:gd name="connsiteX4" fmla="*/ 0 w 3358255"/>
              <a:gd name="connsiteY4" fmla="*/ 1371452 h 2664014"/>
              <a:gd name="connsiteX5" fmla="*/ 570800 w 3358255"/>
              <a:gd name="connsiteY5" fmla="*/ 12911 h 2664014"/>
              <a:gd name="connsiteX0" fmla="*/ 570800 w 3358255"/>
              <a:gd name="connsiteY0" fmla="*/ 1030903 h 3682006"/>
              <a:gd name="connsiteX1" fmla="*/ 3209554 w 3358255"/>
              <a:gd name="connsiteY1" fmla="*/ 0 h 3682006"/>
              <a:gd name="connsiteX2" fmla="*/ 3330249 w 3358255"/>
              <a:gd name="connsiteY2" fmla="*/ 1017992 h 3682006"/>
              <a:gd name="connsiteX3" fmla="*/ 3358255 w 3358255"/>
              <a:gd name="connsiteY3" fmla="*/ 3633497 h 3682006"/>
              <a:gd name="connsiteX4" fmla="*/ 406340 w 3358255"/>
              <a:gd name="connsiteY4" fmla="*/ 3682006 h 3682006"/>
              <a:gd name="connsiteX5" fmla="*/ 0 w 3358255"/>
              <a:gd name="connsiteY5" fmla="*/ 2389444 h 3682006"/>
              <a:gd name="connsiteX6" fmla="*/ 570800 w 3358255"/>
              <a:gd name="connsiteY6" fmla="*/ 1030903 h 3682006"/>
              <a:gd name="connsiteX0" fmla="*/ 2194884 w 3358255"/>
              <a:gd name="connsiteY0" fmla="*/ 513 h 3702493"/>
              <a:gd name="connsiteX1" fmla="*/ 3209554 w 3358255"/>
              <a:gd name="connsiteY1" fmla="*/ 20487 h 3702493"/>
              <a:gd name="connsiteX2" fmla="*/ 3330249 w 3358255"/>
              <a:gd name="connsiteY2" fmla="*/ 1038479 h 3702493"/>
              <a:gd name="connsiteX3" fmla="*/ 3358255 w 3358255"/>
              <a:gd name="connsiteY3" fmla="*/ 3653984 h 3702493"/>
              <a:gd name="connsiteX4" fmla="*/ 406340 w 3358255"/>
              <a:gd name="connsiteY4" fmla="*/ 3702493 h 3702493"/>
              <a:gd name="connsiteX5" fmla="*/ 0 w 3358255"/>
              <a:gd name="connsiteY5" fmla="*/ 2409931 h 3702493"/>
              <a:gd name="connsiteX6" fmla="*/ 2194884 w 3358255"/>
              <a:gd name="connsiteY6" fmla="*/ 513 h 3702493"/>
              <a:gd name="connsiteX0" fmla="*/ 2194884 w 3358255"/>
              <a:gd name="connsiteY0" fmla="*/ 513 h 3702493"/>
              <a:gd name="connsiteX1" fmla="*/ 3209554 w 3358255"/>
              <a:gd name="connsiteY1" fmla="*/ 20487 h 3702493"/>
              <a:gd name="connsiteX2" fmla="*/ 3221067 w 3358255"/>
              <a:gd name="connsiteY2" fmla="*/ 1038479 h 3702493"/>
              <a:gd name="connsiteX3" fmla="*/ 3358255 w 3358255"/>
              <a:gd name="connsiteY3" fmla="*/ 3653984 h 3702493"/>
              <a:gd name="connsiteX4" fmla="*/ 406340 w 3358255"/>
              <a:gd name="connsiteY4" fmla="*/ 3702493 h 3702493"/>
              <a:gd name="connsiteX5" fmla="*/ 0 w 3358255"/>
              <a:gd name="connsiteY5" fmla="*/ 2409931 h 3702493"/>
              <a:gd name="connsiteX6" fmla="*/ 2194884 w 3358255"/>
              <a:gd name="connsiteY6" fmla="*/ 513 h 3702493"/>
              <a:gd name="connsiteX0" fmla="*/ 2194884 w 3221067"/>
              <a:gd name="connsiteY0" fmla="*/ 513 h 3708575"/>
              <a:gd name="connsiteX1" fmla="*/ 3209554 w 3221067"/>
              <a:gd name="connsiteY1" fmla="*/ 20487 h 3708575"/>
              <a:gd name="connsiteX2" fmla="*/ 3221067 w 3221067"/>
              <a:gd name="connsiteY2" fmla="*/ 1038479 h 3708575"/>
              <a:gd name="connsiteX3" fmla="*/ 3201305 w 3221067"/>
              <a:gd name="connsiteY3" fmla="*/ 3708575 h 3708575"/>
              <a:gd name="connsiteX4" fmla="*/ 406340 w 3221067"/>
              <a:gd name="connsiteY4" fmla="*/ 3702493 h 3708575"/>
              <a:gd name="connsiteX5" fmla="*/ 0 w 3221067"/>
              <a:gd name="connsiteY5" fmla="*/ 2409931 h 3708575"/>
              <a:gd name="connsiteX6" fmla="*/ 2194884 w 3221067"/>
              <a:gd name="connsiteY6" fmla="*/ 513 h 3708575"/>
              <a:gd name="connsiteX0" fmla="*/ 2194884 w 3221067"/>
              <a:gd name="connsiteY0" fmla="*/ 513 h 3708575"/>
              <a:gd name="connsiteX1" fmla="*/ 3209554 w 3221067"/>
              <a:gd name="connsiteY1" fmla="*/ 20487 h 3708575"/>
              <a:gd name="connsiteX2" fmla="*/ 3221067 w 3221067"/>
              <a:gd name="connsiteY2" fmla="*/ 1038479 h 3708575"/>
              <a:gd name="connsiteX3" fmla="*/ 3201305 w 3221067"/>
              <a:gd name="connsiteY3" fmla="*/ 3708575 h 3708575"/>
              <a:gd name="connsiteX4" fmla="*/ 406340 w 3221067"/>
              <a:gd name="connsiteY4" fmla="*/ 3702493 h 3708575"/>
              <a:gd name="connsiteX5" fmla="*/ 0 w 3221067"/>
              <a:gd name="connsiteY5" fmla="*/ 2409931 h 3708575"/>
              <a:gd name="connsiteX6" fmla="*/ 2194884 w 3221067"/>
              <a:gd name="connsiteY6" fmla="*/ 513 h 3708575"/>
              <a:gd name="connsiteX0" fmla="*/ 2194884 w 3221067"/>
              <a:gd name="connsiteY0" fmla="*/ 75560 h 3688088"/>
              <a:gd name="connsiteX1" fmla="*/ 3209554 w 3221067"/>
              <a:gd name="connsiteY1" fmla="*/ 0 h 3688088"/>
              <a:gd name="connsiteX2" fmla="*/ 3221067 w 3221067"/>
              <a:gd name="connsiteY2" fmla="*/ 1017992 h 3688088"/>
              <a:gd name="connsiteX3" fmla="*/ 3201305 w 3221067"/>
              <a:gd name="connsiteY3" fmla="*/ 3688088 h 3688088"/>
              <a:gd name="connsiteX4" fmla="*/ 406340 w 3221067"/>
              <a:gd name="connsiteY4" fmla="*/ 3682006 h 3688088"/>
              <a:gd name="connsiteX5" fmla="*/ 0 w 3221067"/>
              <a:gd name="connsiteY5" fmla="*/ 2389444 h 3688088"/>
              <a:gd name="connsiteX6" fmla="*/ 2194884 w 3221067"/>
              <a:gd name="connsiteY6" fmla="*/ 75560 h 3688088"/>
              <a:gd name="connsiteX0" fmla="*/ 2194884 w 3221067"/>
              <a:gd name="connsiteY0" fmla="*/ 7321 h 3619849"/>
              <a:gd name="connsiteX1" fmla="*/ 3202730 w 3221067"/>
              <a:gd name="connsiteY1" fmla="*/ 0 h 3619849"/>
              <a:gd name="connsiteX2" fmla="*/ 3221067 w 3221067"/>
              <a:gd name="connsiteY2" fmla="*/ 949753 h 3619849"/>
              <a:gd name="connsiteX3" fmla="*/ 3201305 w 3221067"/>
              <a:gd name="connsiteY3" fmla="*/ 3619849 h 3619849"/>
              <a:gd name="connsiteX4" fmla="*/ 406340 w 3221067"/>
              <a:gd name="connsiteY4" fmla="*/ 3613767 h 3619849"/>
              <a:gd name="connsiteX5" fmla="*/ 0 w 3221067"/>
              <a:gd name="connsiteY5" fmla="*/ 2321205 h 3619849"/>
              <a:gd name="connsiteX6" fmla="*/ 2194884 w 3221067"/>
              <a:gd name="connsiteY6" fmla="*/ 7321 h 3619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21067" h="3619849">
                <a:moveTo>
                  <a:pt x="2194884" y="7321"/>
                </a:moveTo>
                <a:cubicBezTo>
                  <a:pt x="3088116" y="2606"/>
                  <a:pt x="2309498" y="4715"/>
                  <a:pt x="3202730" y="0"/>
                </a:cubicBezTo>
                <a:lnTo>
                  <a:pt x="3221067" y="949753"/>
                </a:lnTo>
                <a:cubicBezTo>
                  <a:pt x="3203630" y="1275662"/>
                  <a:pt x="3198271" y="3293940"/>
                  <a:pt x="3201305" y="3619849"/>
                </a:cubicBezTo>
                <a:lnTo>
                  <a:pt x="406340" y="3613767"/>
                </a:lnTo>
                <a:lnTo>
                  <a:pt x="0" y="2321205"/>
                </a:lnTo>
                <a:lnTo>
                  <a:pt x="2194884" y="7321"/>
                </a:lnTo>
                <a:close/>
              </a:path>
            </a:pathLst>
          </a:cu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F325CF1-B771-C26C-4B3C-0AB2708BBBA6}"/>
              </a:ext>
            </a:extLst>
          </p:cNvPr>
          <p:cNvSpPr/>
          <p:nvPr/>
        </p:nvSpPr>
        <p:spPr>
          <a:xfrm>
            <a:off x="5256508" y="4036912"/>
            <a:ext cx="8659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1223D69-2C27-92B4-2BA3-9FAF2A3177D0}"/>
              </a:ext>
            </a:extLst>
          </p:cNvPr>
          <p:cNvSpPr/>
          <p:nvPr/>
        </p:nvSpPr>
        <p:spPr>
          <a:xfrm>
            <a:off x="4844664" y="1209350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98178F7-5D6F-8163-2957-8F37A5E6DF78}"/>
              </a:ext>
            </a:extLst>
          </p:cNvPr>
          <p:cNvSpPr/>
          <p:nvPr/>
        </p:nvSpPr>
        <p:spPr>
          <a:xfrm>
            <a:off x="4615528" y="2105076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E2FD162-7375-DD5D-4876-324A32998AF0}"/>
              </a:ext>
            </a:extLst>
          </p:cNvPr>
          <p:cNvSpPr/>
          <p:nvPr/>
        </p:nvSpPr>
        <p:spPr>
          <a:xfrm>
            <a:off x="3840022" y="3171936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76454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236148" y="11925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8700" cy="4639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08738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6C063BA1-B1CC-F5C0-87F5-D74BD6EC01C0}"/>
              </a:ext>
            </a:extLst>
          </p:cNvPr>
          <p:cNvSpPr/>
          <p:nvPr/>
        </p:nvSpPr>
        <p:spPr>
          <a:xfrm>
            <a:off x="6718480" y="2016576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F34FE045-474E-BC3E-0619-10BEA3F419C0}"/>
              </a:ext>
            </a:extLst>
          </p:cNvPr>
          <p:cNvSpPr>
            <a:spLocks/>
          </p:cNvSpPr>
          <p:nvPr/>
        </p:nvSpPr>
        <p:spPr>
          <a:xfrm>
            <a:off x="6719847" y="2174546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双黑">
            <a:extLst>
              <a:ext uri="{FF2B5EF4-FFF2-40B4-BE49-F238E27FC236}">
                <a16:creationId xmlns:a16="http://schemas.microsoft.com/office/drawing/2014/main" id="{258E9EA4-35D8-F9AB-3987-2E0697A3F3D6}"/>
              </a:ext>
            </a:extLst>
          </p:cNvPr>
          <p:cNvSpPr/>
          <p:nvPr/>
        </p:nvSpPr>
        <p:spPr>
          <a:xfrm>
            <a:off x="6677088" y="1975626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6EB228B-81D5-141B-22EA-B6C41E73AC5C}"/>
              </a:ext>
            </a:extLst>
          </p:cNvPr>
          <p:cNvSpPr/>
          <p:nvPr/>
        </p:nvSpPr>
        <p:spPr>
          <a:xfrm>
            <a:off x="175588" y="5825879"/>
            <a:ext cx="44181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变色，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B21B587-80E4-15B1-4678-2C6969BF4DC9}"/>
              </a:ext>
            </a:extLst>
          </p:cNvPr>
          <p:cNvSpPr/>
          <p:nvPr/>
        </p:nvSpPr>
        <p:spPr>
          <a:xfrm>
            <a:off x="175588" y="6287544"/>
            <a:ext cx="34948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右旋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，双黑变单黑。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37C49A1-0370-4FC8-7C29-8D2C24BB8E63}"/>
              </a:ext>
            </a:extLst>
          </p:cNvPr>
          <p:cNvSpPr/>
          <p:nvPr/>
        </p:nvSpPr>
        <p:spPr>
          <a:xfrm>
            <a:off x="4844664" y="1209350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A30392E-4626-F5C6-3BA5-CA3B8C4579BA}"/>
              </a:ext>
            </a:extLst>
          </p:cNvPr>
          <p:cNvSpPr/>
          <p:nvPr/>
        </p:nvSpPr>
        <p:spPr>
          <a:xfrm>
            <a:off x="4615528" y="2105076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6A18362-EAB3-FE2B-E82F-0A845A2DEFE4}"/>
              </a:ext>
            </a:extLst>
          </p:cNvPr>
          <p:cNvSpPr/>
          <p:nvPr/>
        </p:nvSpPr>
        <p:spPr>
          <a:xfrm>
            <a:off x="3840022" y="3171936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147150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4008905" y="197562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767841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4793327" y="301143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040014" y="207583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185288" y="3429000"/>
            <a:ext cx="549883" cy="6589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4465009" y="2471185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684600" y="2471185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234954" y="29535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347757" y="30041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087389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6C063BA1-B1CC-F5C0-87F5-D74BD6EC01C0}"/>
              </a:ext>
            </a:extLst>
          </p:cNvPr>
          <p:cNvSpPr/>
          <p:nvPr/>
        </p:nvSpPr>
        <p:spPr>
          <a:xfrm>
            <a:off x="5654812" y="3933873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F34FE045-474E-BC3E-0619-10BEA3F419C0}"/>
              </a:ext>
            </a:extLst>
          </p:cNvPr>
          <p:cNvSpPr>
            <a:spLocks/>
          </p:cNvSpPr>
          <p:nvPr/>
        </p:nvSpPr>
        <p:spPr>
          <a:xfrm>
            <a:off x="5656179" y="4091843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BBAF5FD-9B70-9CD7-9095-42D223D80C4C}"/>
              </a:ext>
            </a:extLst>
          </p:cNvPr>
          <p:cNvSpPr/>
          <p:nvPr/>
        </p:nvSpPr>
        <p:spPr>
          <a:xfrm>
            <a:off x="175588" y="5941482"/>
            <a:ext cx="34948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右旋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，双黑变单黑。</a:t>
            </a:r>
          </a:p>
        </p:txBody>
      </p:sp>
    </p:spTree>
    <p:extLst>
      <p:ext uri="{BB962C8B-B14F-4D97-AF65-F5344CB8AC3E}">
        <p14:creationId xmlns:p14="http://schemas.microsoft.com/office/powerpoint/2010/main" val="29501076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2262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现有一段数字序列，想要构建红黑树。</a:t>
            </a:r>
          </a:p>
        </p:txBody>
      </p:sp>
    </p:spTree>
    <p:extLst>
      <p:ext uri="{BB962C8B-B14F-4D97-AF65-F5344CB8AC3E}">
        <p14:creationId xmlns:p14="http://schemas.microsoft.com/office/powerpoint/2010/main" val="1897671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4828149" y="1872791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4378503" y="23551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491306" y="240572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63478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2463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4828149" y="1872791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4378503" y="23551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491306" y="240572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63478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9630CA8-260A-8A45-FEE9-EE56D0A346E3}"/>
              </a:ext>
            </a:extLst>
          </p:cNvPr>
          <p:cNvSpPr/>
          <p:nvPr/>
        </p:nvSpPr>
        <p:spPr>
          <a:xfrm>
            <a:off x="4296415" y="2294413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1EC247E-AD12-90D2-0DA1-B69146F39894}"/>
              </a:ext>
            </a:extLst>
          </p:cNvPr>
          <p:cNvSpPr/>
          <p:nvPr/>
        </p:nvSpPr>
        <p:spPr>
          <a:xfrm>
            <a:off x="175588" y="6278880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黑兄子全黑，将兄变色，双黑上移。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184315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4828149" y="1872791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63478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96E12B74-93A9-D66F-F7ED-7316765B6D25}"/>
              </a:ext>
            </a:extLst>
          </p:cNvPr>
          <p:cNvSpPr/>
          <p:nvPr/>
        </p:nvSpPr>
        <p:spPr>
          <a:xfrm>
            <a:off x="4443545" y="236633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431E6874-8697-BD42-5331-AC2369BD4CB9}"/>
              </a:ext>
            </a:extLst>
          </p:cNvPr>
          <p:cNvSpPr>
            <a:spLocks/>
          </p:cNvSpPr>
          <p:nvPr/>
        </p:nvSpPr>
        <p:spPr>
          <a:xfrm>
            <a:off x="4444912" y="252430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!!双黑">
            <a:extLst>
              <a:ext uri="{FF2B5EF4-FFF2-40B4-BE49-F238E27FC236}">
                <a16:creationId xmlns:a16="http://schemas.microsoft.com/office/drawing/2014/main" id="{34E867CC-6437-C9D6-0875-BC6360322470}"/>
              </a:ext>
            </a:extLst>
          </p:cNvPr>
          <p:cNvSpPr/>
          <p:nvPr/>
        </p:nvSpPr>
        <p:spPr>
          <a:xfrm>
            <a:off x="4402153" y="2325389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3E334BE-EE22-E931-FA72-30CAE12AFE9E}"/>
              </a:ext>
            </a:extLst>
          </p:cNvPr>
          <p:cNvSpPr/>
          <p:nvPr/>
        </p:nvSpPr>
        <p:spPr>
          <a:xfrm>
            <a:off x="179447" y="5883095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黑兄子全黑，将兄变色，双黑上移。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0320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4828149" y="1872791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63478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96E12B74-93A9-D66F-F7ED-7316765B6D25}"/>
              </a:ext>
            </a:extLst>
          </p:cNvPr>
          <p:cNvSpPr/>
          <p:nvPr/>
        </p:nvSpPr>
        <p:spPr>
          <a:xfrm>
            <a:off x="4443545" y="236633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431E6874-8697-BD42-5331-AC2369BD4CB9}"/>
              </a:ext>
            </a:extLst>
          </p:cNvPr>
          <p:cNvSpPr>
            <a:spLocks/>
          </p:cNvSpPr>
          <p:nvPr/>
        </p:nvSpPr>
        <p:spPr>
          <a:xfrm>
            <a:off x="4444912" y="252430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!!双黑">
            <a:extLst>
              <a:ext uri="{FF2B5EF4-FFF2-40B4-BE49-F238E27FC236}">
                <a16:creationId xmlns:a16="http://schemas.microsoft.com/office/drawing/2014/main" id="{34E867CC-6437-C9D6-0875-BC6360322470}"/>
              </a:ext>
            </a:extLst>
          </p:cNvPr>
          <p:cNvSpPr/>
          <p:nvPr/>
        </p:nvSpPr>
        <p:spPr>
          <a:xfrm>
            <a:off x="4402153" y="2325389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7C05159-F4BC-ED3E-7FA5-E209EE9C009C}"/>
              </a:ext>
            </a:extLst>
          </p:cNvPr>
          <p:cNvSpPr/>
          <p:nvPr/>
        </p:nvSpPr>
        <p:spPr>
          <a:xfrm>
            <a:off x="179447" y="5883095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黑兄子全黑，将兄变色，双黑上移。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679846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4828149" y="1872791"/>
            <a:ext cx="443566" cy="5829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563478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10">
            <a:extLst>
              <a:ext uri="{FF2B5EF4-FFF2-40B4-BE49-F238E27FC236}">
                <a16:creationId xmlns:a16="http://schemas.microsoft.com/office/drawing/2014/main" id="{96E12B74-93A9-D66F-F7ED-7316765B6D25}"/>
              </a:ext>
            </a:extLst>
          </p:cNvPr>
          <p:cNvSpPr/>
          <p:nvPr/>
        </p:nvSpPr>
        <p:spPr>
          <a:xfrm>
            <a:off x="4443545" y="2366339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矩形 31">
            <a:extLst>
              <a:ext uri="{FF2B5EF4-FFF2-40B4-BE49-F238E27FC236}">
                <a16:creationId xmlns:a16="http://schemas.microsoft.com/office/drawing/2014/main" id="{431E6874-8697-BD42-5331-AC2369BD4CB9}"/>
              </a:ext>
            </a:extLst>
          </p:cNvPr>
          <p:cNvSpPr>
            <a:spLocks/>
          </p:cNvSpPr>
          <p:nvPr/>
        </p:nvSpPr>
        <p:spPr>
          <a:xfrm>
            <a:off x="4444912" y="2524309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!!双黑">
            <a:extLst>
              <a:ext uri="{FF2B5EF4-FFF2-40B4-BE49-F238E27FC236}">
                <a16:creationId xmlns:a16="http://schemas.microsoft.com/office/drawing/2014/main" id="{34E867CC-6437-C9D6-0875-BC6360322470}"/>
              </a:ext>
            </a:extLst>
          </p:cNvPr>
          <p:cNvSpPr/>
          <p:nvPr/>
        </p:nvSpPr>
        <p:spPr>
          <a:xfrm>
            <a:off x="5106714" y="1341693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73BFDAC-C0BF-7860-E06C-A0522F0C2C77}"/>
              </a:ext>
            </a:extLst>
          </p:cNvPr>
          <p:cNvSpPr/>
          <p:nvPr/>
        </p:nvSpPr>
        <p:spPr>
          <a:xfrm>
            <a:off x="179447" y="5814508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黑兄子全黑，将兄变色，双黑上移。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BDAB53D-0805-75B3-4426-C6540F4E3026}"/>
              </a:ext>
            </a:extLst>
          </p:cNvPr>
          <p:cNvSpPr/>
          <p:nvPr/>
        </p:nvSpPr>
        <p:spPr>
          <a:xfrm>
            <a:off x="179447" y="6261696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双黑遇根节点变单黑。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87556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6293908" y="277365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73745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6293908" y="277365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2590D3D-8EA7-46F1-4DFB-4437B42331CA}"/>
              </a:ext>
            </a:extLst>
          </p:cNvPr>
          <p:cNvSpPr/>
          <p:nvPr/>
        </p:nvSpPr>
        <p:spPr>
          <a:xfrm>
            <a:off x="5081614" y="1320250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04A9FE4-6167-0723-CAB3-09BB902263D4}"/>
              </a:ext>
            </a:extLst>
          </p:cNvPr>
          <p:cNvSpPr/>
          <p:nvPr/>
        </p:nvSpPr>
        <p:spPr>
          <a:xfrm>
            <a:off x="175588" y="6278880"/>
            <a:ext cx="76097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只有一个子节点，用子节点代替，再将子节点置黑。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3783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936876" y="24130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183563" y="147744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6293908" y="277365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2590D3D-8EA7-46F1-4DFB-4437B42331CA}"/>
              </a:ext>
            </a:extLst>
          </p:cNvPr>
          <p:cNvSpPr/>
          <p:nvPr/>
        </p:nvSpPr>
        <p:spPr>
          <a:xfrm>
            <a:off x="5840550" y="2294413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F9C9E1C-645D-E290-0C26-7B476CE1A31D}"/>
              </a:ext>
            </a:extLst>
          </p:cNvPr>
          <p:cNvSpPr/>
          <p:nvPr/>
        </p:nvSpPr>
        <p:spPr>
          <a:xfrm>
            <a:off x="161940" y="5817215"/>
            <a:ext cx="76097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只有一个子节点，用子节点代替，再将子节点置黑。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93284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911390" y="23551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184541" y="14388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 flipV="1">
            <a:off x="5608558" y="1872791"/>
            <a:ext cx="436444" cy="5947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6293908" y="277365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2590D3D-8EA7-46F1-4DFB-4437B42331CA}"/>
              </a:ext>
            </a:extLst>
          </p:cNvPr>
          <p:cNvSpPr/>
          <p:nvPr/>
        </p:nvSpPr>
        <p:spPr>
          <a:xfrm>
            <a:off x="5840550" y="2294413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32">
            <a:extLst>
              <a:ext uri="{FF2B5EF4-FFF2-40B4-BE49-F238E27FC236}">
                <a16:creationId xmlns:a16="http://schemas.microsoft.com/office/drawing/2014/main" id="{04C96F5D-80D6-CC22-25E2-BE915015DDF0}"/>
              </a:ext>
            </a:extLst>
          </p:cNvPr>
          <p:cNvSpPr>
            <a:spLocks/>
          </p:cNvSpPr>
          <p:nvPr/>
        </p:nvSpPr>
        <p:spPr>
          <a:xfrm>
            <a:off x="5934897" y="24274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862B44C-E8E4-570B-3548-FA0BEB13ED35}"/>
              </a:ext>
            </a:extLst>
          </p:cNvPr>
          <p:cNvSpPr/>
          <p:nvPr/>
        </p:nvSpPr>
        <p:spPr>
          <a:xfrm>
            <a:off x="161940" y="5817215"/>
            <a:ext cx="76097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只有一个子节点，用子节点代替，再将子节点置黑。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80665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5152454" y="13772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5184541" y="14388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24192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直接删除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6863961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15914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2262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82670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作为根节点插入红黑树中，插入节点默认是红节点。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5F92370-33CE-F13D-0B35-B88AD3DAE30F}"/>
              </a:ext>
            </a:extLst>
          </p:cNvPr>
          <p:cNvSpPr/>
          <p:nvPr/>
        </p:nvSpPr>
        <p:spPr>
          <a:xfrm>
            <a:off x="402573" y="6277554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破坏了根节点必须为黑的性质。</a:t>
            </a:r>
          </a:p>
        </p:txBody>
      </p:sp>
    </p:spTree>
    <p:extLst>
      <p:ext uri="{BB962C8B-B14F-4D97-AF65-F5344CB8AC3E}">
        <p14:creationId xmlns:p14="http://schemas.microsoft.com/office/powerpoint/2010/main" val="16719752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20697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删除完成。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09205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1962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0934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56873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现有一段数字序列，想要构建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</a:p>
        </p:txBody>
      </p:sp>
    </p:spTree>
    <p:extLst>
      <p:ext uri="{BB962C8B-B14F-4D97-AF65-F5344CB8AC3E}">
        <p14:creationId xmlns:p14="http://schemas.microsoft.com/office/powerpoint/2010/main" val="2359202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48056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作为根节点插入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101962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160934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57568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30920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6096000" y="116429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160934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62182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186149" y="1601267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30920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160934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6834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186149" y="1601267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30920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6049694" y="116429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436508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186149" y="1601267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30920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5352787" y="200591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7706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186149" y="1601267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142637" y="280344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560945" y="246044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46309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，出现失衡。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255413" y="286289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!!矩形 27">
            <a:extLst>
              <a:ext uri="{FF2B5EF4-FFF2-40B4-BE49-F238E27FC236}">
                <a16:creationId xmlns:a16="http://schemas.microsoft.com/office/drawing/2014/main" id="{3C2E47D7-8366-01BC-2CF4-A8C06BD3410B}"/>
              </a:ext>
            </a:extLst>
          </p:cNvPr>
          <p:cNvSpPr/>
          <p:nvPr/>
        </p:nvSpPr>
        <p:spPr>
          <a:xfrm>
            <a:off x="6096000" y="1210465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8" name="!!矩形 27">
            <a:extLst>
              <a:ext uri="{FF2B5EF4-FFF2-40B4-BE49-F238E27FC236}">
                <a16:creationId xmlns:a16="http://schemas.microsoft.com/office/drawing/2014/main" id="{AB45B6B7-E163-5E52-DD9E-566C27BE9F22}"/>
              </a:ext>
            </a:extLst>
          </p:cNvPr>
          <p:cNvSpPr/>
          <p:nvPr/>
        </p:nvSpPr>
        <p:spPr>
          <a:xfrm>
            <a:off x="5372916" y="2074613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26294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186149" y="1601267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142637" y="280344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560945" y="246044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4" y="5815889"/>
            <a:ext cx="46309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，出现失衡。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255413" y="286289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!!矩形 27">
            <a:extLst>
              <a:ext uri="{FF2B5EF4-FFF2-40B4-BE49-F238E27FC236}">
                <a16:creationId xmlns:a16="http://schemas.microsoft.com/office/drawing/2014/main" id="{3C2E47D7-8366-01BC-2CF4-A8C06BD3410B}"/>
              </a:ext>
            </a:extLst>
          </p:cNvPr>
          <p:cNvSpPr/>
          <p:nvPr/>
        </p:nvSpPr>
        <p:spPr>
          <a:xfrm>
            <a:off x="6096000" y="1210465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8" name="!!矩形 27">
            <a:extLst>
              <a:ext uri="{FF2B5EF4-FFF2-40B4-BE49-F238E27FC236}">
                <a16:creationId xmlns:a16="http://schemas.microsoft.com/office/drawing/2014/main" id="{AB45B6B7-E163-5E52-DD9E-566C27BE9F22}"/>
              </a:ext>
            </a:extLst>
          </p:cNvPr>
          <p:cNvSpPr/>
          <p:nvPr/>
        </p:nvSpPr>
        <p:spPr>
          <a:xfrm>
            <a:off x="5372916" y="2074613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D4C4B0C7-B388-C2EB-1B5F-50816ED3B8F6}"/>
              </a:ext>
            </a:extLst>
          </p:cNvPr>
          <p:cNvSpPr/>
          <p:nvPr/>
        </p:nvSpPr>
        <p:spPr>
          <a:xfrm>
            <a:off x="3659798" y="861563"/>
            <a:ext cx="4010244" cy="2862867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518E98AC-4EE5-0E8A-10B9-8719BF5A2908}"/>
              </a:ext>
            </a:extLst>
          </p:cNvPr>
          <p:cNvSpPr/>
          <p:nvPr/>
        </p:nvSpPr>
        <p:spPr>
          <a:xfrm>
            <a:off x="3741972" y="1007503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6277554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型，需要右旋失衡节点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76966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59684" y="280792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67841" y="194427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220902" y="246044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142637" y="280344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560945" y="246044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585096" y="286956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80617" y="20081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255413" y="286289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7" name="!!矩形 27">
            <a:extLst>
              <a:ext uri="{FF2B5EF4-FFF2-40B4-BE49-F238E27FC236}">
                <a16:creationId xmlns:a16="http://schemas.microsoft.com/office/drawing/2014/main" id="{3C2E47D7-8366-01BC-2CF4-A8C06BD3410B}"/>
              </a:ext>
            </a:extLst>
          </p:cNvPr>
          <p:cNvSpPr/>
          <p:nvPr/>
        </p:nvSpPr>
        <p:spPr>
          <a:xfrm>
            <a:off x="6119217" y="2955232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8" name="!!矩形 27">
            <a:extLst>
              <a:ext uri="{FF2B5EF4-FFF2-40B4-BE49-F238E27FC236}">
                <a16:creationId xmlns:a16="http://schemas.microsoft.com/office/drawing/2014/main" id="{AB45B6B7-E163-5E52-DD9E-566C27BE9F22}"/>
              </a:ext>
            </a:extLst>
          </p:cNvPr>
          <p:cNvSpPr/>
          <p:nvPr/>
        </p:nvSpPr>
        <p:spPr>
          <a:xfrm>
            <a:off x="5327376" y="2058538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型，需要右旋失衡节点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C00769A5-312F-BC90-90C4-19BEBFA57AAB}"/>
              </a:ext>
            </a:extLst>
          </p:cNvPr>
          <p:cNvSpPr/>
          <p:nvPr/>
        </p:nvSpPr>
        <p:spPr>
          <a:xfrm>
            <a:off x="417789" y="6278880"/>
            <a:ext cx="63786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再次检查所有节点的状态，发现没有失衡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718096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2262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186BC8B4-8222-C62C-EFB5-94594C9364E0}"/>
              </a:ext>
            </a:extLst>
          </p:cNvPr>
          <p:cNvSpPr/>
          <p:nvPr/>
        </p:nvSpPr>
        <p:spPr>
          <a:xfrm>
            <a:off x="402573" y="6277553"/>
            <a:ext cx="21114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DF0538F4-E40C-BB0B-FF95-13B16FD42210}"/>
              </a:ext>
            </a:extLst>
          </p:cNvPr>
          <p:cNvSpPr/>
          <p:nvPr/>
        </p:nvSpPr>
        <p:spPr>
          <a:xfrm>
            <a:off x="402573" y="5815888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破坏了根节点必须为黑的性质。</a:t>
            </a:r>
          </a:p>
        </p:txBody>
      </p:sp>
    </p:spTree>
    <p:extLst>
      <p:ext uri="{BB962C8B-B14F-4D97-AF65-F5344CB8AC3E}">
        <p14:creationId xmlns:p14="http://schemas.microsoft.com/office/powerpoint/2010/main" val="26069481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115361" y="12773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22725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907175" y="212925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65735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437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6095999" y="12677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5418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6959564" y="211618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8610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82842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061247" y="126560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46147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879577" y="211618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69024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221581" y="300458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29590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40941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442218" y="379346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H="1" flipV="1">
            <a:off x="6103436" y="344598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493043" y="38836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5820353"/>
            <a:ext cx="305038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850083F-F18E-B88B-4817-CC8FFD97231C}"/>
              </a:ext>
            </a:extLst>
          </p:cNvPr>
          <p:cNvSpPr/>
          <p:nvPr/>
        </p:nvSpPr>
        <p:spPr>
          <a:xfrm>
            <a:off x="402573" y="6278880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22724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33490" y="200137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58902" y="2071322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/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stCxn id="2" idx="5"/>
            <a:endCxn id="3" idx="1"/>
          </p:cNvCxnSpPr>
          <p:nvPr/>
        </p:nvCxnSpPr>
        <p:spPr>
          <a:xfrm>
            <a:off x="5938618" y="160194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矩形 5">
            <a:extLst>
              <a:ext uri="{FF2B5EF4-FFF2-40B4-BE49-F238E27FC236}">
                <a16:creationId xmlns:a16="http://schemas.microsoft.com/office/drawing/2014/main" id="{09A4D3C1-D2E3-699F-71F6-DEC0240EE874}"/>
              </a:ext>
            </a:extLst>
          </p:cNvPr>
          <p:cNvSpPr/>
          <p:nvPr/>
        </p:nvSpPr>
        <p:spPr>
          <a:xfrm>
            <a:off x="402573" y="6277553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没有违反任何性质。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812DD12-249A-551C-DCF8-925CBFD9A87E}"/>
              </a:ext>
            </a:extLst>
          </p:cNvPr>
          <p:cNvSpPr/>
          <p:nvPr/>
        </p:nvSpPr>
        <p:spPr>
          <a:xfrm>
            <a:off x="402573" y="5798012"/>
            <a:ext cx="91903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插入红黑树中，按照普通二叉搜索树的插入方法进行插入。</a:t>
            </a:r>
          </a:p>
        </p:txBody>
      </p:sp>
    </p:spTree>
    <p:extLst>
      <p:ext uri="{BB962C8B-B14F-4D97-AF65-F5344CB8AC3E}">
        <p14:creationId xmlns:p14="http://schemas.microsoft.com/office/powerpoint/2010/main" val="3214928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02896" y="20676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64417" y="292533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25635" y="257784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6105680" y="2588269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442218" y="379346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H="1" flipV="1">
            <a:off x="6103436" y="344598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28308" y="21292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89829" y="29869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493043" y="38836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402574" y="6278880"/>
            <a:ext cx="82910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型失衡，需要先右旋失衡节点的右孩子，再左旋自己。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850083F-F18E-B88B-4817-CC8FFD97231C}"/>
              </a:ext>
            </a:extLst>
          </p:cNvPr>
          <p:cNvSpPr/>
          <p:nvPr/>
        </p:nvSpPr>
        <p:spPr>
          <a:xfrm>
            <a:off x="402574" y="5828087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7">
            <a:extLst>
              <a:ext uri="{FF2B5EF4-FFF2-40B4-BE49-F238E27FC236}">
                <a16:creationId xmlns:a16="http://schemas.microsoft.com/office/drawing/2014/main" id="{AB490AA6-E242-B9FA-442F-6EAC16D19365}"/>
              </a:ext>
            </a:extLst>
          </p:cNvPr>
          <p:cNvSpPr/>
          <p:nvPr/>
        </p:nvSpPr>
        <p:spPr>
          <a:xfrm>
            <a:off x="6895277" y="2203410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7">
            <a:extLst>
              <a:ext uri="{FF2B5EF4-FFF2-40B4-BE49-F238E27FC236}">
                <a16:creationId xmlns:a16="http://schemas.microsoft.com/office/drawing/2014/main" id="{621ADD5B-D9DA-E69B-DB08-7308AF6B5686}"/>
              </a:ext>
            </a:extLst>
          </p:cNvPr>
          <p:cNvSpPr/>
          <p:nvPr/>
        </p:nvSpPr>
        <p:spPr>
          <a:xfrm>
            <a:off x="6103436" y="1306716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任意多边形: 形状 26">
            <a:extLst>
              <a:ext uri="{FF2B5EF4-FFF2-40B4-BE49-F238E27FC236}">
                <a16:creationId xmlns:a16="http://schemas.microsoft.com/office/drawing/2014/main" id="{5B1A1ACD-B554-B4CA-A2AC-E78BF6758496}"/>
              </a:ext>
            </a:extLst>
          </p:cNvPr>
          <p:cNvSpPr/>
          <p:nvPr/>
        </p:nvSpPr>
        <p:spPr>
          <a:xfrm>
            <a:off x="5206621" y="873457"/>
            <a:ext cx="3418764" cy="2975212"/>
          </a:xfrm>
          <a:custGeom>
            <a:avLst/>
            <a:gdLst>
              <a:gd name="connsiteX0" fmla="*/ 573206 w 3418764"/>
              <a:gd name="connsiteY0" fmla="*/ 0 h 2975212"/>
              <a:gd name="connsiteX1" fmla="*/ 0 w 3418764"/>
              <a:gd name="connsiteY1" fmla="*/ 580030 h 2975212"/>
              <a:gd name="connsiteX2" fmla="*/ 812042 w 3418764"/>
              <a:gd name="connsiteY2" fmla="*/ 1412543 h 2975212"/>
              <a:gd name="connsiteX3" fmla="*/ 54591 w 3418764"/>
              <a:gd name="connsiteY3" fmla="*/ 2395182 h 2975212"/>
              <a:gd name="connsiteX4" fmla="*/ 743803 w 3418764"/>
              <a:gd name="connsiteY4" fmla="*/ 2975212 h 2975212"/>
              <a:gd name="connsiteX5" fmla="*/ 1828800 w 3418764"/>
              <a:gd name="connsiteY5" fmla="*/ 1835624 h 2975212"/>
              <a:gd name="connsiteX6" fmla="*/ 3418764 w 3418764"/>
              <a:gd name="connsiteY6" fmla="*/ 1828800 h 2975212"/>
              <a:gd name="connsiteX7" fmla="*/ 3411940 w 3418764"/>
              <a:gd name="connsiteY7" fmla="*/ 20471 h 2975212"/>
              <a:gd name="connsiteX8" fmla="*/ 573206 w 3418764"/>
              <a:gd name="connsiteY8" fmla="*/ 0 h 2975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8764" h="2975212">
                <a:moveTo>
                  <a:pt x="573206" y="0"/>
                </a:moveTo>
                <a:lnTo>
                  <a:pt x="0" y="580030"/>
                </a:lnTo>
                <a:lnTo>
                  <a:pt x="812042" y="1412543"/>
                </a:lnTo>
                <a:lnTo>
                  <a:pt x="54591" y="2395182"/>
                </a:lnTo>
                <a:lnTo>
                  <a:pt x="743803" y="2975212"/>
                </a:lnTo>
                <a:lnTo>
                  <a:pt x="1828800" y="1835624"/>
                </a:lnTo>
                <a:lnTo>
                  <a:pt x="3418764" y="1828800"/>
                </a:lnTo>
                <a:cubicBezTo>
                  <a:pt x="3416489" y="1226024"/>
                  <a:pt x="3414215" y="623247"/>
                  <a:pt x="3411940" y="20471"/>
                </a:cubicBezTo>
                <a:lnTo>
                  <a:pt x="573206" y="0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F2E6AB84-4365-FC48-7EB1-1396E5706304}"/>
              </a:ext>
            </a:extLst>
          </p:cNvPr>
          <p:cNvSpPr/>
          <p:nvPr/>
        </p:nvSpPr>
        <p:spPr>
          <a:xfrm>
            <a:off x="7736422" y="1029717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</p:spTree>
    <p:extLst>
      <p:ext uri="{BB962C8B-B14F-4D97-AF65-F5344CB8AC3E}">
        <p14:creationId xmlns:p14="http://schemas.microsoft.com/office/powerpoint/2010/main" val="28219273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57487" y="37424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6782" cy="12346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119008" y="46002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780226" y="425272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372" y="29312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098258" y="3423693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630052" y="45898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117267" y="42239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82899" y="380413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144420" y="4661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527" y="2997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680877" y="468001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82910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型失衡，需要先右旋失衡节点的右孩子，再左旋自己。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7">
            <a:extLst>
              <a:ext uri="{FF2B5EF4-FFF2-40B4-BE49-F238E27FC236}">
                <a16:creationId xmlns:a16="http://schemas.microsoft.com/office/drawing/2014/main" id="{AB490AA6-E242-B9FA-442F-6EAC16D19365}"/>
              </a:ext>
            </a:extLst>
          </p:cNvPr>
          <p:cNvSpPr/>
          <p:nvPr/>
        </p:nvSpPr>
        <p:spPr>
          <a:xfrm>
            <a:off x="6949868" y="3878287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7">
            <a:extLst>
              <a:ext uri="{FF2B5EF4-FFF2-40B4-BE49-F238E27FC236}">
                <a16:creationId xmlns:a16="http://schemas.microsoft.com/office/drawing/2014/main" id="{621ADD5B-D9DA-E69B-DB08-7308AF6B5686}"/>
              </a:ext>
            </a:extLst>
          </p:cNvPr>
          <p:cNvSpPr/>
          <p:nvPr/>
        </p:nvSpPr>
        <p:spPr>
          <a:xfrm>
            <a:off x="6103436" y="1306716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77037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18334" y="286893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511053" y="12039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 flipV="1">
            <a:off x="5964114" y="1720134"/>
            <a:ext cx="347976" cy="4430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885849" y="20631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304157" y="1720134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9855" y="3726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241073" y="337916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6148219" y="205771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559105" y="2550136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90899" y="3716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8114" y="3350425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43746" y="293057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623829" y="12677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998625" y="21225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605267" y="3788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6178374" y="212383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41724" y="380645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82910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型失衡，需要先右旋失衡节点的右孩子，再左旋自己。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7">
            <a:extLst>
              <a:ext uri="{FF2B5EF4-FFF2-40B4-BE49-F238E27FC236}">
                <a16:creationId xmlns:a16="http://schemas.microsoft.com/office/drawing/2014/main" id="{621ADD5B-D9DA-E69B-DB08-7308AF6B5686}"/>
              </a:ext>
            </a:extLst>
          </p:cNvPr>
          <p:cNvSpPr/>
          <p:nvPr/>
        </p:nvSpPr>
        <p:spPr>
          <a:xfrm>
            <a:off x="6103436" y="1306716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233608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18334" y="286893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346283" y="279422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841242" y="2518012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4721079" y="365339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5139387" y="3310395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9855" y="3726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241073" y="337916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6148219" y="205771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559105" y="2550136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90899" y="3716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8114" y="3350425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43746" y="293057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459059" y="285805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833855" y="371285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605267" y="3788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6178374" y="212383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41724" y="380645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82910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型失衡，需要先右旋失衡节点的右孩子，再左旋自己。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7">
            <a:extLst>
              <a:ext uri="{FF2B5EF4-FFF2-40B4-BE49-F238E27FC236}">
                <a16:creationId xmlns:a16="http://schemas.microsoft.com/office/drawing/2014/main" id="{621ADD5B-D9DA-E69B-DB08-7308AF6B5686}"/>
              </a:ext>
            </a:extLst>
          </p:cNvPr>
          <p:cNvSpPr/>
          <p:nvPr/>
        </p:nvSpPr>
        <p:spPr>
          <a:xfrm>
            <a:off x="3776967" y="2877232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57174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82910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型失衡，需要先右旋失衡节点的右孩子，再左旋自己。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4C4CC035-95F4-FB9B-3501-03D5BC2A835E}"/>
              </a:ext>
            </a:extLst>
          </p:cNvPr>
          <p:cNvSpPr/>
          <p:nvPr/>
        </p:nvSpPr>
        <p:spPr>
          <a:xfrm>
            <a:off x="341769" y="6278847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再次检查所有节点，没有出现失衡。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35896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5978003" y="12412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27842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9587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5222269" y="196613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27842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30453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80769" y="282884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6555566-FAA7-4671-EF2C-7861ABCB4C89}"/>
              </a:ext>
            </a:extLst>
          </p:cNvPr>
          <p:cNvSpPr/>
          <p:nvPr/>
        </p:nvSpPr>
        <p:spPr>
          <a:xfrm>
            <a:off x="341769" y="5817215"/>
            <a:ext cx="27842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80850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730825" y="362306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 flipV="1">
            <a:off x="4392043" y="3275577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846330" y="368470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273445C-598E-010B-2F62-361801AA0E67}"/>
              </a:ext>
            </a:extLst>
          </p:cNvPr>
          <p:cNvSpPr/>
          <p:nvPr/>
        </p:nvSpPr>
        <p:spPr>
          <a:xfrm>
            <a:off x="341769" y="5835326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7">
            <a:extLst>
              <a:ext uri="{FF2B5EF4-FFF2-40B4-BE49-F238E27FC236}">
                <a16:creationId xmlns:a16="http://schemas.microsoft.com/office/drawing/2014/main" id="{21E1B3C6-F2F9-77A8-7876-57F4A4C1A5C0}"/>
              </a:ext>
            </a:extLst>
          </p:cNvPr>
          <p:cNvSpPr/>
          <p:nvPr/>
        </p:nvSpPr>
        <p:spPr>
          <a:xfrm>
            <a:off x="3083175" y="2052521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5D353C79-CD1E-28C7-D79B-4C3038E90823}"/>
              </a:ext>
            </a:extLst>
          </p:cNvPr>
          <p:cNvSpPr/>
          <p:nvPr/>
        </p:nvSpPr>
        <p:spPr>
          <a:xfrm>
            <a:off x="2400988" y="2922584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7F4AFF1-6357-9345-2BC6-633A35D75AF6}"/>
              </a:ext>
            </a:extLst>
          </p:cNvPr>
          <p:cNvSpPr/>
          <p:nvPr/>
        </p:nvSpPr>
        <p:spPr>
          <a:xfrm>
            <a:off x="341769" y="6314507"/>
            <a:ext cx="95221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型，需要将失衡节点的左节点左旋，再将自己右旋。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4221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68235" y="27708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86543" y="2427796"/>
            <a:ext cx="373535" cy="4117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730825" y="362306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 flipV="1">
            <a:off x="4392043" y="3275577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81011" y="28302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846330" y="368470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273445C-598E-010B-2F62-361801AA0E67}"/>
              </a:ext>
            </a:extLst>
          </p:cNvPr>
          <p:cNvSpPr/>
          <p:nvPr/>
        </p:nvSpPr>
        <p:spPr>
          <a:xfrm>
            <a:off x="341769" y="5835326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7">
            <a:extLst>
              <a:ext uri="{FF2B5EF4-FFF2-40B4-BE49-F238E27FC236}">
                <a16:creationId xmlns:a16="http://schemas.microsoft.com/office/drawing/2014/main" id="{21E1B3C6-F2F9-77A8-7876-57F4A4C1A5C0}"/>
              </a:ext>
            </a:extLst>
          </p:cNvPr>
          <p:cNvSpPr/>
          <p:nvPr/>
        </p:nvSpPr>
        <p:spPr>
          <a:xfrm>
            <a:off x="3083175" y="2052521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5D353C79-CD1E-28C7-D79B-4C3038E90823}"/>
              </a:ext>
            </a:extLst>
          </p:cNvPr>
          <p:cNvSpPr/>
          <p:nvPr/>
        </p:nvSpPr>
        <p:spPr>
          <a:xfrm>
            <a:off x="2400988" y="2922584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任意多边形: 形状 28">
            <a:extLst>
              <a:ext uri="{FF2B5EF4-FFF2-40B4-BE49-F238E27FC236}">
                <a16:creationId xmlns:a16="http://schemas.microsoft.com/office/drawing/2014/main" id="{6507DCE5-0F10-98DC-6F1C-6B3E7AD65FB1}"/>
              </a:ext>
            </a:extLst>
          </p:cNvPr>
          <p:cNvSpPr/>
          <p:nvPr/>
        </p:nvSpPr>
        <p:spPr>
          <a:xfrm>
            <a:off x="1207827" y="1610436"/>
            <a:ext cx="4619767" cy="3043451"/>
          </a:xfrm>
          <a:custGeom>
            <a:avLst/>
            <a:gdLst>
              <a:gd name="connsiteX0" fmla="*/ 20472 w 4619767"/>
              <a:gd name="connsiteY0" fmla="*/ 0 h 3043451"/>
              <a:gd name="connsiteX1" fmla="*/ 4012442 w 4619767"/>
              <a:gd name="connsiteY1" fmla="*/ 34119 h 3043451"/>
              <a:gd name="connsiteX2" fmla="*/ 4510585 w 4619767"/>
              <a:gd name="connsiteY2" fmla="*/ 586854 h 3043451"/>
              <a:gd name="connsiteX3" fmla="*/ 3623480 w 4619767"/>
              <a:gd name="connsiteY3" fmla="*/ 1446663 h 3043451"/>
              <a:gd name="connsiteX4" fmla="*/ 4619767 w 4619767"/>
              <a:gd name="connsiteY4" fmla="*/ 2361063 h 3043451"/>
              <a:gd name="connsiteX5" fmla="*/ 4012442 w 4619767"/>
              <a:gd name="connsiteY5" fmla="*/ 3043451 h 3043451"/>
              <a:gd name="connsiteX6" fmla="*/ 2838734 w 4619767"/>
              <a:gd name="connsiteY6" fmla="*/ 1924334 h 3043451"/>
              <a:gd name="connsiteX7" fmla="*/ 0 w 4619767"/>
              <a:gd name="connsiteY7" fmla="*/ 1856095 h 3043451"/>
              <a:gd name="connsiteX8" fmla="*/ 20472 w 4619767"/>
              <a:gd name="connsiteY8" fmla="*/ 0 h 3043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19767" h="3043451">
                <a:moveTo>
                  <a:pt x="20472" y="0"/>
                </a:moveTo>
                <a:lnTo>
                  <a:pt x="4012442" y="34119"/>
                </a:lnTo>
                <a:lnTo>
                  <a:pt x="4510585" y="586854"/>
                </a:lnTo>
                <a:lnTo>
                  <a:pt x="3623480" y="1446663"/>
                </a:lnTo>
                <a:lnTo>
                  <a:pt x="4619767" y="2361063"/>
                </a:lnTo>
                <a:lnTo>
                  <a:pt x="4012442" y="3043451"/>
                </a:lnTo>
                <a:lnTo>
                  <a:pt x="2838734" y="1924334"/>
                </a:lnTo>
                <a:lnTo>
                  <a:pt x="0" y="1856095"/>
                </a:lnTo>
                <a:lnTo>
                  <a:pt x="20472" y="0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00CB36F-A7FC-364A-76C7-42AB1C7DE6E1}"/>
              </a:ext>
            </a:extLst>
          </p:cNvPr>
          <p:cNvSpPr/>
          <p:nvPr/>
        </p:nvSpPr>
        <p:spPr>
          <a:xfrm>
            <a:off x="1367261" y="1742431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7F4AFF1-6357-9345-2BC6-633A35D75AF6}"/>
              </a:ext>
            </a:extLst>
          </p:cNvPr>
          <p:cNvSpPr/>
          <p:nvPr/>
        </p:nvSpPr>
        <p:spPr>
          <a:xfrm>
            <a:off x="341769" y="6314507"/>
            <a:ext cx="95221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型，需要将失衡节点的左节点左旋，再将自己右旋。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25355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178414" y="293012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33490" y="200137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58902" y="2071322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203826" y="30011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stCxn id="2" idx="5"/>
            <a:endCxn id="3" idx="1"/>
          </p:cNvCxnSpPr>
          <p:nvPr/>
        </p:nvCxnSpPr>
        <p:spPr>
          <a:xfrm>
            <a:off x="5938618" y="160194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775455" y="2535195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476DABA6-DCDB-14AC-16C2-BF6543752354}"/>
              </a:ext>
            </a:extLst>
          </p:cNvPr>
          <p:cNvSpPr/>
          <p:nvPr/>
        </p:nvSpPr>
        <p:spPr>
          <a:xfrm>
            <a:off x="228613" y="6272586"/>
            <a:ext cx="42659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节点的叔叔节点为黑色。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A638B96-FA88-67B9-4B23-F9ABA6AE9753}"/>
              </a:ext>
            </a:extLst>
          </p:cNvPr>
          <p:cNvSpPr/>
          <p:nvPr/>
        </p:nvSpPr>
        <p:spPr>
          <a:xfrm>
            <a:off x="228613" y="5755341"/>
            <a:ext cx="104214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插入红黑树中，出现了同一支路连续出现两个红色节点（不红红）。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95115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983938" y="444361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>
            <a:off x="4760078" y="2427796"/>
            <a:ext cx="235003" cy="12434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730825" y="362306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440405" y="4088012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4096714" y="45030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846330" y="368470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7">
            <a:extLst>
              <a:ext uri="{FF2B5EF4-FFF2-40B4-BE49-F238E27FC236}">
                <a16:creationId xmlns:a16="http://schemas.microsoft.com/office/drawing/2014/main" id="{21E1B3C6-F2F9-77A8-7876-57F4A4C1A5C0}"/>
              </a:ext>
            </a:extLst>
          </p:cNvPr>
          <p:cNvSpPr/>
          <p:nvPr/>
        </p:nvSpPr>
        <p:spPr>
          <a:xfrm>
            <a:off x="3083175" y="2052521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5D353C79-CD1E-28C7-D79B-4C3038E90823}"/>
              </a:ext>
            </a:extLst>
          </p:cNvPr>
          <p:cNvSpPr/>
          <p:nvPr/>
        </p:nvSpPr>
        <p:spPr>
          <a:xfrm>
            <a:off x="2430996" y="4595402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7F4AFF1-6357-9345-2BC6-633A35D75AF6}"/>
              </a:ext>
            </a:extLst>
          </p:cNvPr>
          <p:cNvSpPr/>
          <p:nvPr/>
        </p:nvSpPr>
        <p:spPr>
          <a:xfrm>
            <a:off x="341769" y="5809538"/>
            <a:ext cx="95221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型，需要将失衡节点的左节点左旋，再将自己右旋。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39830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593439" y="191162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5088398" y="1635413"/>
            <a:ext cx="416257" cy="37531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114135" y="365427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312693" y="2394468"/>
            <a:ext cx="423696" cy="51932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861022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3570602" y="329866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06215" y="19754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226911" y="371372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76527" y="28953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7">
            <a:extLst>
              <a:ext uri="{FF2B5EF4-FFF2-40B4-BE49-F238E27FC236}">
                <a16:creationId xmlns:a16="http://schemas.microsoft.com/office/drawing/2014/main" id="{21E1B3C6-F2F9-77A8-7876-57F4A4C1A5C0}"/>
              </a:ext>
            </a:extLst>
          </p:cNvPr>
          <p:cNvSpPr/>
          <p:nvPr/>
        </p:nvSpPr>
        <p:spPr>
          <a:xfrm>
            <a:off x="3083175" y="2052521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7F4AFF1-6357-9345-2BC6-633A35D75AF6}"/>
              </a:ext>
            </a:extLst>
          </p:cNvPr>
          <p:cNvSpPr/>
          <p:nvPr/>
        </p:nvSpPr>
        <p:spPr>
          <a:xfrm>
            <a:off x="341769" y="5809538"/>
            <a:ext cx="95221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型，需要将失衡节点的左节点左旋，再将自己右旋。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2193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065490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72698" y="367034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353636" y="1635413"/>
            <a:ext cx="1151019" cy="13056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114135" y="365427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326340" y="331640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827011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6488229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395375" y="11751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806261" y="1667537"/>
            <a:ext cx="343485" cy="4113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338055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825270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861022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3570602" y="329866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090902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85474" y="373417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226911" y="371372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852423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425530" y="124123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388880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76527" y="289535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7">
            <a:extLst>
              <a:ext uri="{FF2B5EF4-FFF2-40B4-BE49-F238E27FC236}">
                <a16:creationId xmlns:a16="http://schemas.microsoft.com/office/drawing/2014/main" id="{21E1B3C6-F2F9-77A8-7876-57F4A4C1A5C0}"/>
              </a:ext>
            </a:extLst>
          </p:cNvPr>
          <p:cNvSpPr/>
          <p:nvPr/>
        </p:nvSpPr>
        <p:spPr>
          <a:xfrm>
            <a:off x="5257644" y="3826504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97F4AFF1-6357-9345-2BC6-633A35D75AF6}"/>
              </a:ext>
            </a:extLst>
          </p:cNvPr>
          <p:cNvSpPr/>
          <p:nvPr/>
        </p:nvSpPr>
        <p:spPr>
          <a:xfrm>
            <a:off x="341769" y="5809538"/>
            <a:ext cx="95221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型，需要将失衡节点的左节点左旋，再将自己右旋。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52A6B225-FDB2-25A8-D786-2349E9003A62}"/>
              </a:ext>
            </a:extLst>
          </p:cNvPr>
          <p:cNvSpPr/>
          <p:nvPr/>
        </p:nvSpPr>
        <p:spPr>
          <a:xfrm>
            <a:off x="341769" y="6246102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判断所有节点的状态，发现没有失衡。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87673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判断所有节点的状态，发现没有失衡。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1118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270922" y="11084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08516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7636011" y="205872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08530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06361" y="29056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0394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1552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6354677" y="11287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04385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9426" y="20479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667436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178414" y="293012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33490" y="200137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39335" y="110265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464747" y="116429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58902" y="2071322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203826" y="30011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stCxn id="2" idx="5"/>
            <a:endCxn id="3" idx="1"/>
          </p:cNvCxnSpPr>
          <p:nvPr/>
        </p:nvCxnSpPr>
        <p:spPr>
          <a:xfrm>
            <a:off x="5938618" y="160194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775455" y="2535195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6B477B14-111C-BB3B-AA06-2AAE9F95C782}"/>
              </a:ext>
            </a:extLst>
          </p:cNvPr>
          <p:cNvGrpSpPr/>
          <p:nvPr/>
        </p:nvGrpSpPr>
        <p:grpSpPr>
          <a:xfrm>
            <a:off x="4577138" y="1601942"/>
            <a:ext cx="979756" cy="957501"/>
            <a:chOff x="4577138" y="1601942"/>
            <a:chExt cx="979756" cy="957501"/>
          </a:xfrm>
        </p:grpSpPr>
        <p:sp>
          <p:nvSpPr>
            <p:cNvPr id="10" name="矩形: 圆角 9">
              <a:extLst>
                <a:ext uri="{FF2B5EF4-FFF2-40B4-BE49-F238E27FC236}">
                  <a16:creationId xmlns:a16="http://schemas.microsoft.com/office/drawing/2014/main" id="{AEAC669C-B8FC-30E3-3DC8-88DA0F501E8A}"/>
                </a:ext>
              </a:extLst>
            </p:cNvPr>
            <p:cNvSpPr/>
            <p:nvPr/>
          </p:nvSpPr>
          <p:spPr>
            <a:xfrm>
              <a:off x="4606844" y="2090131"/>
              <a:ext cx="931952" cy="461665"/>
            </a:xfrm>
            <a:prstGeom prst="round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7" name="直接连接符 6">
              <a:extLst>
                <a:ext uri="{FF2B5EF4-FFF2-40B4-BE49-F238E27FC236}">
                  <a16:creationId xmlns:a16="http://schemas.microsoft.com/office/drawing/2014/main" id="{FE22800D-A5F4-D2E8-56DA-DE17E3AF359C}"/>
                </a:ext>
              </a:extLst>
            </p:cNvPr>
            <p:cNvCxnSpPr>
              <a:cxnSpLocks/>
              <a:stCxn id="2" idx="3"/>
            </p:cNvCxnSpPr>
            <p:nvPr/>
          </p:nvCxnSpPr>
          <p:spPr>
            <a:xfrm flipH="1">
              <a:off x="5067016" y="1601942"/>
              <a:ext cx="457983" cy="48509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矩形">
              <a:extLst>
                <a:ext uri="{FF2B5EF4-FFF2-40B4-BE49-F238E27FC236}">
                  <a16:creationId xmlns:a16="http://schemas.microsoft.com/office/drawing/2014/main" id="{4A0D6504-A5CA-18E8-BC9A-3E1DB24DB8E1}"/>
                </a:ext>
              </a:extLst>
            </p:cNvPr>
            <p:cNvSpPr>
              <a:spLocks/>
            </p:cNvSpPr>
            <p:nvPr/>
          </p:nvSpPr>
          <p:spPr>
            <a:xfrm>
              <a:off x="4577138" y="2097778"/>
              <a:ext cx="97975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zh-CN" sz="24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NULL</a:t>
              </a:r>
              <a:endParaRPr lang="zh-CN" altLang="en-US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54025" y="5804358"/>
            <a:ext cx="42659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节点的叔叔节点为黑色。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1F1085C-43F1-4192-257D-B2A7FC3152AE}"/>
              </a:ext>
            </a:extLst>
          </p:cNvPr>
          <p:cNvSpPr/>
          <p:nvPr/>
        </p:nvSpPr>
        <p:spPr>
          <a:xfrm>
            <a:off x="254025" y="6278880"/>
            <a:ext cx="31309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节点属于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C096BBB5-FBCC-4C8F-EA8B-9F3DC3C9D251}"/>
              </a:ext>
            </a:extLst>
          </p:cNvPr>
          <p:cNvSpPr/>
          <p:nvPr/>
        </p:nvSpPr>
        <p:spPr>
          <a:xfrm>
            <a:off x="5372101" y="914400"/>
            <a:ext cx="2480982" cy="2689412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EA92B1E0-520D-0AD7-A135-6A263FF215A4}"/>
              </a:ext>
            </a:extLst>
          </p:cNvPr>
          <p:cNvSpPr/>
          <p:nvPr/>
        </p:nvSpPr>
        <p:spPr>
          <a:xfrm>
            <a:off x="6918437" y="1025556"/>
            <a:ext cx="8963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</p:spTree>
    <p:extLst>
      <p:ext uri="{BB962C8B-B14F-4D97-AF65-F5344CB8AC3E}">
        <p14:creationId xmlns:p14="http://schemas.microsoft.com/office/powerpoint/2010/main" val="937272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8416972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01925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565003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8105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6308769" y="113416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5774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7682091" y="204394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21629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8427110" y="291190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348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75947" y="37151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090116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465934" y="447208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9127152" y="412459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510143" y="453372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29843"/>
            <a:ext cx="32667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树中。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6291508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27">
            <a:extLst>
              <a:ext uri="{FF2B5EF4-FFF2-40B4-BE49-F238E27FC236}">
                <a16:creationId xmlns:a16="http://schemas.microsoft.com/office/drawing/2014/main" id="{457146E5-473F-6EAA-323B-1E3D899BAE36}"/>
              </a:ext>
            </a:extLst>
          </p:cNvPr>
          <p:cNvSpPr/>
          <p:nvPr/>
        </p:nvSpPr>
        <p:spPr>
          <a:xfrm>
            <a:off x="7650662" y="2079679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3" name="!!矩形 27">
            <a:extLst>
              <a:ext uri="{FF2B5EF4-FFF2-40B4-BE49-F238E27FC236}">
                <a16:creationId xmlns:a16="http://schemas.microsoft.com/office/drawing/2014/main" id="{B204D9F4-1ADF-A2CC-A839-FB0282859F24}"/>
              </a:ext>
            </a:extLst>
          </p:cNvPr>
          <p:cNvSpPr/>
          <p:nvPr/>
        </p:nvSpPr>
        <p:spPr>
          <a:xfrm>
            <a:off x="8453726" y="2949923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27">
            <a:extLst>
              <a:ext uri="{FF2B5EF4-FFF2-40B4-BE49-F238E27FC236}">
                <a16:creationId xmlns:a16="http://schemas.microsoft.com/office/drawing/2014/main" id="{D917AAFF-1DDE-FBA2-C821-2B975AA7A3C1}"/>
              </a:ext>
            </a:extLst>
          </p:cNvPr>
          <p:cNvSpPr/>
          <p:nvPr/>
        </p:nvSpPr>
        <p:spPr>
          <a:xfrm>
            <a:off x="6342723" y="1153468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83719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34481" y="19863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7457220" y="249657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7046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4261" y="2467826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35287" y="37151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522502" y="33492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465934" y="447208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9127152" y="412459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59893" y="204797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7871" y="29238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3692" y="37726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510143" y="453372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6278880"/>
            <a:ext cx="73981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型，左旋插入节点最近的失衡节点。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5830753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出现了失衡。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27">
            <a:extLst>
              <a:ext uri="{FF2B5EF4-FFF2-40B4-BE49-F238E27FC236}">
                <a16:creationId xmlns:a16="http://schemas.microsoft.com/office/drawing/2014/main" id="{457146E5-473F-6EAA-323B-1E3D899BAE36}"/>
              </a:ext>
            </a:extLst>
          </p:cNvPr>
          <p:cNvSpPr/>
          <p:nvPr/>
        </p:nvSpPr>
        <p:spPr>
          <a:xfrm>
            <a:off x="7650662" y="2079679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3" name="!!矩形 27">
            <a:extLst>
              <a:ext uri="{FF2B5EF4-FFF2-40B4-BE49-F238E27FC236}">
                <a16:creationId xmlns:a16="http://schemas.microsoft.com/office/drawing/2014/main" id="{B204D9F4-1ADF-A2CC-A839-FB0282859F24}"/>
              </a:ext>
            </a:extLst>
          </p:cNvPr>
          <p:cNvSpPr/>
          <p:nvPr/>
        </p:nvSpPr>
        <p:spPr>
          <a:xfrm>
            <a:off x="8453726" y="2949923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DED909BA-93B4-A6BC-057F-ADED1946E7E3}"/>
              </a:ext>
            </a:extLst>
          </p:cNvPr>
          <p:cNvSpPr/>
          <p:nvPr/>
        </p:nvSpPr>
        <p:spPr>
          <a:xfrm>
            <a:off x="6516806" y="1569493"/>
            <a:ext cx="5349922" cy="2866029"/>
          </a:xfrm>
          <a:custGeom>
            <a:avLst/>
            <a:gdLst>
              <a:gd name="connsiteX0" fmla="*/ 491319 w 5349922"/>
              <a:gd name="connsiteY0" fmla="*/ 0 h 2866029"/>
              <a:gd name="connsiteX1" fmla="*/ 0 w 5349922"/>
              <a:gd name="connsiteY1" fmla="*/ 607325 h 2866029"/>
              <a:gd name="connsiteX2" fmla="*/ 1999397 w 5349922"/>
              <a:gd name="connsiteY2" fmla="*/ 2866029 h 2866029"/>
              <a:gd name="connsiteX3" fmla="*/ 5336275 w 5349922"/>
              <a:gd name="connsiteY3" fmla="*/ 2845558 h 2866029"/>
              <a:gd name="connsiteX4" fmla="*/ 5349922 w 5349922"/>
              <a:gd name="connsiteY4" fmla="*/ 34119 h 2866029"/>
              <a:gd name="connsiteX5" fmla="*/ 491319 w 5349922"/>
              <a:gd name="connsiteY5" fmla="*/ 0 h 28660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49922" h="2866029">
                <a:moveTo>
                  <a:pt x="491319" y="0"/>
                </a:moveTo>
                <a:lnTo>
                  <a:pt x="0" y="607325"/>
                </a:lnTo>
                <a:lnTo>
                  <a:pt x="1999397" y="2866029"/>
                </a:lnTo>
                <a:lnTo>
                  <a:pt x="5336275" y="2845558"/>
                </a:lnTo>
                <a:lnTo>
                  <a:pt x="5349922" y="34119"/>
                </a:lnTo>
                <a:lnTo>
                  <a:pt x="491319" y="0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DA31F29C-4F54-43D6-953F-B5188B4393C4}"/>
              </a:ext>
            </a:extLst>
          </p:cNvPr>
          <p:cNvSpPr/>
          <p:nvPr/>
        </p:nvSpPr>
        <p:spPr>
          <a:xfrm>
            <a:off x="10872927" y="1755505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39" name="!!矩形 27">
            <a:extLst>
              <a:ext uri="{FF2B5EF4-FFF2-40B4-BE49-F238E27FC236}">
                <a16:creationId xmlns:a16="http://schemas.microsoft.com/office/drawing/2014/main" id="{7FD9FDD4-99D3-C98C-CBF1-8A2BF81951C5}"/>
              </a:ext>
            </a:extLst>
          </p:cNvPr>
          <p:cNvSpPr/>
          <p:nvPr/>
        </p:nvSpPr>
        <p:spPr>
          <a:xfrm>
            <a:off x="6342723" y="1153468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0723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7056011" y="368179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796002" y="284405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7513093" y="3359046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1678674" cy="14603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305537" y="452653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792752" y="4160651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644793" y="36693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306011" y="3321824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802799" y="455527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H="1" flipV="1">
            <a:off x="7485971" y="4188314"/>
            <a:ext cx="436554" cy="4723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465934" y="447208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9127152" y="412459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7081423" y="3743430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821414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356362" y="46166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670205" y="37309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841204" y="461272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510143" y="453372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3D808F3A-0786-4C0F-A15D-E00F597E1963}"/>
              </a:ext>
            </a:extLst>
          </p:cNvPr>
          <p:cNvSpPr/>
          <p:nvPr/>
        </p:nvSpPr>
        <p:spPr>
          <a:xfrm>
            <a:off x="341769" y="5876265"/>
            <a:ext cx="73981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型，左旋插入节点最近的失衡节点。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27">
            <a:extLst>
              <a:ext uri="{FF2B5EF4-FFF2-40B4-BE49-F238E27FC236}">
                <a16:creationId xmlns:a16="http://schemas.microsoft.com/office/drawing/2014/main" id="{457146E5-473F-6EAA-323B-1E3D899BAE36}"/>
              </a:ext>
            </a:extLst>
          </p:cNvPr>
          <p:cNvSpPr/>
          <p:nvPr/>
        </p:nvSpPr>
        <p:spPr>
          <a:xfrm>
            <a:off x="5473675" y="3815407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3" name="!!矩形 27">
            <a:extLst>
              <a:ext uri="{FF2B5EF4-FFF2-40B4-BE49-F238E27FC236}">
                <a16:creationId xmlns:a16="http://schemas.microsoft.com/office/drawing/2014/main" id="{B204D9F4-1ADF-A2CC-A839-FB0282859F24}"/>
              </a:ext>
            </a:extLst>
          </p:cNvPr>
          <p:cNvSpPr/>
          <p:nvPr/>
        </p:nvSpPr>
        <p:spPr>
          <a:xfrm>
            <a:off x="8453726" y="2949923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7">
            <a:extLst>
              <a:ext uri="{FF2B5EF4-FFF2-40B4-BE49-F238E27FC236}">
                <a16:creationId xmlns:a16="http://schemas.microsoft.com/office/drawing/2014/main" id="{C0366396-F3A0-314D-5BF1-569D3C0D0831}"/>
              </a:ext>
            </a:extLst>
          </p:cNvPr>
          <p:cNvSpPr/>
          <p:nvPr/>
        </p:nvSpPr>
        <p:spPr>
          <a:xfrm>
            <a:off x="6342723" y="1153468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05240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294408" y="287583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253453" y="283371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906370" y="146031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694890" y="28176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907095" y="247978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034399" y="20381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6751490" y="2553093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76490" y="104628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96084" y="1467134"/>
            <a:ext cx="955343" cy="682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543934" y="372058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031149" y="335469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4441777" y="199708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4151357" y="246204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7883190" y="286335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7544408" y="2515871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041196" y="374932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H="1" flipV="1">
            <a:off x="6724368" y="3382361"/>
            <a:ext cx="436554" cy="4723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8704331" y="366612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365549" y="331864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319820" y="293747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366229" y="289754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807666" y="287709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059811" y="209974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06645" y="11124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594759" y="38107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4557282" y="205872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7908602" y="29249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079601" y="38067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8748540" y="3727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5830753"/>
            <a:ext cx="291733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AVL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树构建完成。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55005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877408" y="3785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538626" y="3437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51359014-E6D4-6594-DCCC-C00FD5FFD9AD}"/>
              </a:ext>
            </a:extLst>
          </p:cNvPr>
          <p:cNvSpPr/>
          <p:nvPr/>
        </p:nvSpPr>
        <p:spPr>
          <a:xfrm>
            <a:off x="5240019" y="382602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8">
            <a:extLst>
              <a:ext uri="{FF2B5EF4-FFF2-40B4-BE49-F238E27FC236}">
                <a16:creationId xmlns:a16="http://schemas.microsoft.com/office/drawing/2014/main" id="{EE917B91-736C-F22A-79FB-BB93C0BB8323}"/>
              </a:ext>
            </a:extLst>
          </p:cNvPr>
          <p:cNvCxnSpPr>
            <a:cxnSpLocks/>
          </p:cNvCxnSpPr>
          <p:nvPr/>
        </p:nvCxnSpPr>
        <p:spPr>
          <a:xfrm flipV="1">
            <a:off x="5727234" y="3460140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902820" y="3846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6414448" y="1656764"/>
            <a:ext cx="218049" cy="11273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23391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右孩子</a:t>
            </a:r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为中心点</a:t>
            </a:r>
          </a:p>
        </p:txBody>
      </p:sp>
      <p:sp>
        <p:nvSpPr>
          <p:cNvPr id="31" name="!!矩形 26">
            <a:extLst>
              <a:ext uri="{FF2B5EF4-FFF2-40B4-BE49-F238E27FC236}">
                <a16:creationId xmlns:a16="http://schemas.microsoft.com/office/drawing/2014/main" id="{769D3FA4-8BAC-C360-8015-4E11DC26F3E4}"/>
              </a:ext>
            </a:extLst>
          </p:cNvPr>
          <p:cNvSpPr/>
          <p:nvPr/>
        </p:nvSpPr>
        <p:spPr>
          <a:xfrm>
            <a:off x="5290844" y="39161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80319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37187" y="36495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92263" y="272078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417675" y="2790740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262599" y="37206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stCxn id="2" idx="5"/>
            <a:endCxn id="3" idx="1"/>
          </p:cNvCxnSpPr>
          <p:nvPr/>
        </p:nvCxnSpPr>
        <p:spPr>
          <a:xfrm>
            <a:off x="5997391" y="2321360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34228" y="3254613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6327753"/>
            <a:ext cx="457368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节点的爷爷做左旋操作。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1F1085C-43F1-4192-257D-B2A7FC3152AE}"/>
              </a:ext>
            </a:extLst>
          </p:cNvPr>
          <p:cNvSpPr/>
          <p:nvPr/>
        </p:nvSpPr>
        <p:spPr>
          <a:xfrm>
            <a:off x="233855" y="5817214"/>
            <a:ext cx="31309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节点属于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</p:spTree>
    <p:extLst>
      <p:ext uri="{BB962C8B-B14F-4D97-AF65-F5344CB8AC3E}">
        <p14:creationId xmlns:p14="http://schemas.microsoft.com/office/powerpoint/2010/main" val="747505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648949" y="222845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07994" y="218633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1293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3049431" y="21702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261636" y="183240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388940" y="1390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6106031" y="1905713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031031" y="3989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550625" y="819754"/>
            <a:ext cx="955343" cy="682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898475" y="307320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385690" y="270731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796318" y="134970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3505898" y="1814660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7237731" y="221597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898949" y="1868491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6395737" y="310194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6883889" y="270093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8058872" y="301874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7720090" y="267126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08116" y="30677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>
            <a:off x="4364583" y="2712094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7283531" y="393149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7771683" y="353048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674361" y="229009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20770" y="225016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3162207" y="2229717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414352" y="145236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061186" y="4650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949300" y="316334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11823" y="141134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7263143" y="22776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6434142" y="31593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8103081" y="308038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5830753"/>
            <a:ext cx="22445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删除节点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26242" y="312934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7308943" y="40005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25930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648949" y="222845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07994" y="218633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1293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261636" y="183240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388940" y="1390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6106031" y="1905713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031031" y="3989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550625" y="819754"/>
            <a:ext cx="955343" cy="682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898475" y="307320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385690" y="270731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796318" y="134970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7237731" y="221597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898949" y="1868491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6395737" y="310194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6883889" y="270093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8058872" y="301874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7720090" y="267126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08116" y="30677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>
            <a:off x="4364583" y="2712094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7283531" y="393149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7771683" y="353048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674361" y="229009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720770" y="225016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414352" y="145236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061186" y="4650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949300" y="316334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11823" y="141134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7263143" y="22776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6434142" y="31593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8103081" y="308038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5830753"/>
            <a:ext cx="22445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删除节点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26242" y="312934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7308943" y="40005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6" name="!!矩形 27">
            <a:extLst>
              <a:ext uri="{FF2B5EF4-FFF2-40B4-BE49-F238E27FC236}">
                <a16:creationId xmlns:a16="http://schemas.microsoft.com/office/drawing/2014/main" id="{66F8AFA7-03BE-95FF-8A1E-14F229178737}"/>
              </a:ext>
            </a:extLst>
          </p:cNvPr>
          <p:cNvSpPr/>
          <p:nvPr/>
        </p:nvSpPr>
        <p:spPr>
          <a:xfrm>
            <a:off x="2152517" y="1443444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0" name="!!矩形 27">
            <a:extLst>
              <a:ext uri="{FF2B5EF4-FFF2-40B4-BE49-F238E27FC236}">
                <a16:creationId xmlns:a16="http://schemas.microsoft.com/office/drawing/2014/main" id="{F5FD5DA9-A091-9944-D7BA-05FEF80DF765}"/>
              </a:ext>
            </a:extLst>
          </p:cNvPr>
          <p:cNvSpPr/>
          <p:nvPr/>
        </p:nvSpPr>
        <p:spPr>
          <a:xfrm>
            <a:off x="2955581" y="2313688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3620AF84-6B1D-A75C-82AE-B225FE14F66B}"/>
              </a:ext>
            </a:extLst>
          </p:cNvPr>
          <p:cNvSpPr/>
          <p:nvPr/>
        </p:nvSpPr>
        <p:spPr>
          <a:xfrm>
            <a:off x="1768934" y="2221355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42" name="任意多边形: 形状 41">
            <a:extLst>
              <a:ext uri="{FF2B5EF4-FFF2-40B4-BE49-F238E27FC236}">
                <a16:creationId xmlns:a16="http://schemas.microsoft.com/office/drawing/2014/main" id="{8406A6F4-7236-C3B7-EFD3-53735C4178EF}"/>
              </a:ext>
            </a:extLst>
          </p:cNvPr>
          <p:cNvSpPr/>
          <p:nvPr/>
        </p:nvSpPr>
        <p:spPr>
          <a:xfrm>
            <a:off x="1573306" y="1257300"/>
            <a:ext cx="4175312" cy="2507876"/>
          </a:xfrm>
          <a:custGeom>
            <a:avLst/>
            <a:gdLst>
              <a:gd name="connsiteX0" fmla="*/ 40341 w 4175312"/>
              <a:gd name="connsiteY0" fmla="*/ 6724 h 2507876"/>
              <a:gd name="connsiteX1" fmla="*/ 3321423 w 4175312"/>
              <a:gd name="connsiteY1" fmla="*/ 6724 h 2507876"/>
              <a:gd name="connsiteX2" fmla="*/ 4175312 w 4175312"/>
              <a:gd name="connsiteY2" fmla="*/ 860613 h 2507876"/>
              <a:gd name="connsiteX3" fmla="*/ 2844053 w 4175312"/>
              <a:gd name="connsiteY3" fmla="*/ 2507876 h 2507876"/>
              <a:gd name="connsiteX4" fmla="*/ 0 w 4175312"/>
              <a:gd name="connsiteY4" fmla="*/ 2507876 h 2507876"/>
              <a:gd name="connsiteX5" fmla="*/ 0 w 4175312"/>
              <a:gd name="connsiteY5" fmla="*/ 0 h 2507876"/>
              <a:gd name="connsiteX6" fmla="*/ 40341 w 4175312"/>
              <a:gd name="connsiteY6" fmla="*/ 6724 h 2507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75312" h="2507876">
                <a:moveTo>
                  <a:pt x="40341" y="6724"/>
                </a:moveTo>
                <a:lnTo>
                  <a:pt x="3321423" y="6724"/>
                </a:lnTo>
                <a:lnTo>
                  <a:pt x="4175312" y="860613"/>
                </a:lnTo>
                <a:lnTo>
                  <a:pt x="2844053" y="2507876"/>
                </a:lnTo>
                <a:lnTo>
                  <a:pt x="0" y="2507876"/>
                </a:lnTo>
                <a:lnTo>
                  <a:pt x="0" y="0"/>
                </a:lnTo>
                <a:lnTo>
                  <a:pt x="40341" y="6724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4226B0BB-275B-909E-6D48-D4701EE6EE5C}"/>
              </a:ext>
            </a:extLst>
          </p:cNvPr>
          <p:cNvSpPr/>
          <p:nvPr/>
        </p:nvSpPr>
        <p:spPr>
          <a:xfrm>
            <a:off x="341768" y="6292418"/>
            <a:ext cx="61366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其祖先节点出现失衡，失衡类型是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216082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648949" y="222845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89032" y="393049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12930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261636" y="183240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388940" y="1390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6106031" y="1905713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031031" y="39890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5550625" y="819754"/>
            <a:ext cx="955343" cy="682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898475" y="307320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385690" y="270731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796318" y="134970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7237731" y="221597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898949" y="1868491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6395737" y="310194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6883889" y="270093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8058872" y="301874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7720090" y="267126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08116" y="306770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4337270" y="3551814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7283531" y="393149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7771683" y="3530488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674361" y="229009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01808" y="399432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414352" y="145236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061186" y="4650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949300" y="316334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11823" y="141134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7263143" y="22776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6434142" y="31593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8103081" y="308038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26242" y="312934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7308943" y="40005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6" name="!!矩形 27">
            <a:extLst>
              <a:ext uri="{FF2B5EF4-FFF2-40B4-BE49-F238E27FC236}">
                <a16:creationId xmlns:a16="http://schemas.microsoft.com/office/drawing/2014/main" id="{66F8AFA7-03BE-95FF-8A1E-14F229178737}"/>
              </a:ext>
            </a:extLst>
          </p:cNvPr>
          <p:cNvSpPr/>
          <p:nvPr/>
        </p:nvSpPr>
        <p:spPr>
          <a:xfrm>
            <a:off x="2152517" y="1443444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0" name="!!矩形 27">
            <a:extLst>
              <a:ext uri="{FF2B5EF4-FFF2-40B4-BE49-F238E27FC236}">
                <a16:creationId xmlns:a16="http://schemas.microsoft.com/office/drawing/2014/main" id="{F5FD5DA9-A091-9944-D7BA-05FEF80DF765}"/>
              </a:ext>
            </a:extLst>
          </p:cNvPr>
          <p:cNvSpPr/>
          <p:nvPr/>
        </p:nvSpPr>
        <p:spPr>
          <a:xfrm>
            <a:off x="2905044" y="4075119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1E828E6C-F1E5-75CD-324A-A6AFA15127D0}"/>
              </a:ext>
            </a:extLst>
          </p:cNvPr>
          <p:cNvSpPr/>
          <p:nvPr/>
        </p:nvSpPr>
        <p:spPr>
          <a:xfrm>
            <a:off x="341768" y="6292417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41C10FF2-9B03-EDAD-AFB7-4B78D7909E65}"/>
              </a:ext>
            </a:extLst>
          </p:cNvPr>
          <p:cNvSpPr/>
          <p:nvPr/>
        </p:nvSpPr>
        <p:spPr>
          <a:xfrm>
            <a:off x="341768" y="5868827"/>
            <a:ext cx="61366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其祖先节点出现失衡，失衡类型是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94458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33349" y="218402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401280" y="308771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00100"/>
            <a:ext cx="1501154" cy="6201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4261636" y="1832400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3340" y="134628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7290431" y="1861277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538" y="36187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68559" y="787815"/>
            <a:ext cx="1509712" cy="677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82875" y="30287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0090" y="26628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796318" y="134970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422131" y="21715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083349" y="1824055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580137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8068289" y="265650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243272" y="2974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904490" y="2626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4620364" y="22249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5049518" y="2709034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467931" y="3887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956083" y="348605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58761" y="224566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514056" y="315154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598752" y="140792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693" y="4279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33700" y="311891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911823" y="141134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47543" y="22331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8542" y="311495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87481" y="3035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738490" y="228656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493343" y="39561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6" name="!!矩形 27">
            <a:extLst>
              <a:ext uri="{FF2B5EF4-FFF2-40B4-BE49-F238E27FC236}">
                <a16:creationId xmlns:a16="http://schemas.microsoft.com/office/drawing/2014/main" id="{66F8AFA7-03BE-95FF-8A1E-14F229178737}"/>
              </a:ext>
            </a:extLst>
          </p:cNvPr>
          <p:cNvSpPr/>
          <p:nvPr/>
        </p:nvSpPr>
        <p:spPr>
          <a:xfrm>
            <a:off x="2152517" y="1443444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0" name="!!矩形 27">
            <a:extLst>
              <a:ext uri="{FF2B5EF4-FFF2-40B4-BE49-F238E27FC236}">
                <a16:creationId xmlns:a16="http://schemas.microsoft.com/office/drawing/2014/main" id="{F5FD5DA9-A091-9944-D7BA-05FEF80DF765}"/>
              </a:ext>
            </a:extLst>
          </p:cNvPr>
          <p:cNvSpPr/>
          <p:nvPr/>
        </p:nvSpPr>
        <p:spPr>
          <a:xfrm>
            <a:off x="3617292" y="3232339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5F0541EB-D39A-FF19-F03B-CCFAD049877A}"/>
              </a:ext>
            </a:extLst>
          </p:cNvPr>
          <p:cNvSpPr/>
          <p:nvPr/>
        </p:nvSpPr>
        <p:spPr>
          <a:xfrm>
            <a:off x="341768" y="5808326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80599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33349" y="218402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5401280" y="308771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00100"/>
            <a:ext cx="1501154" cy="6201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4222376" y="2687234"/>
            <a:ext cx="481435" cy="513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3340" y="134628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7290431" y="1861277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538" y="36187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68559" y="787815"/>
            <a:ext cx="1509712" cy="677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82875" y="30287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0090" y="26628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736655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422131" y="21715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083349" y="1824055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580137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8068289" y="265650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243272" y="2974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904490" y="2626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4620364" y="22249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5049518" y="2709034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467931" y="3887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956083" y="348605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58761" y="224566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5514056" y="315154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598752" y="140792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693" y="4279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33700" y="311891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852160" y="311914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47543" y="22331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8542" y="311495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87481" y="3035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738490" y="228656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493343" y="39561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6" name="!!矩形 27">
            <a:extLst>
              <a:ext uri="{FF2B5EF4-FFF2-40B4-BE49-F238E27FC236}">
                <a16:creationId xmlns:a16="http://schemas.microsoft.com/office/drawing/2014/main" id="{66F8AFA7-03BE-95FF-8A1E-14F229178737}"/>
              </a:ext>
            </a:extLst>
          </p:cNvPr>
          <p:cNvSpPr/>
          <p:nvPr/>
        </p:nvSpPr>
        <p:spPr>
          <a:xfrm>
            <a:off x="2079662" y="3200400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AE79C2E0-BFCA-0A45-8E8F-C4276F46E0D2}"/>
              </a:ext>
            </a:extLst>
          </p:cNvPr>
          <p:cNvSpPr/>
          <p:nvPr/>
        </p:nvSpPr>
        <p:spPr>
          <a:xfrm>
            <a:off x="341768" y="5808326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39830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33349" y="218402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46302" y="219796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00100"/>
            <a:ext cx="1501154" cy="6201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3567398" y="1797487"/>
            <a:ext cx="481435" cy="513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3340" y="134628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7290431" y="1861277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538" y="36187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68559" y="787815"/>
            <a:ext cx="1509712" cy="677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82875" y="30287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0090" y="26628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081677" y="216776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422131" y="21715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083349" y="1824055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580137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8068289" y="265650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243272" y="2974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904490" y="2626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65386" y="13351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4394540" y="1819287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467931" y="3887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956083" y="348605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58761" y="224566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59078" y="226179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598752" y="140792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693" y="4279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33700" y="311891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197182" y="22294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47543" y="22331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8542" y="311495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87481" y="3035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83512" y="139681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493343" y="39561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E5E6B2B-0DF0-6506-B298-F0DCA9A0F8C1}"/>
              </a:ext>
            </a:extLst>
          </p:cNvPr>
          <p:cNvSpPr/>
          <p:nvPr/>
        </p:nvSpPr>
        <p:spPr>
          <a:xfrm>
            <a:off x="341768" y="5808326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先右旋失衡节点的右孩子，再左旋自己。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20C993F0-1694-4460-0625-37F1137D4529}"/>
              </a:ext>
            </a:extLst>
          </p:cNvPr>
          <p:cNvSpPr/>
          <p:nvPr/>
        </p:nvSpPr>
        <p:spPr>
          <a:xfrm>
            <a:off x="341768" y="6278880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再对调整后的各个祖先节点检查平衡。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83793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833349" y="218402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746302" y="219796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60911" y="800100"/>
            <a:ext cx="1501154" cy="6201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3567398" y="1797487"/>
            <a:ext cx="481435" cy="513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3340" y="134628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7290431" y="1861277"/>
            <a:ext cx="418113" cy="4009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687538" y="36187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6168559" y="787815"/>
            <a:ext cx="1509712" cy="6779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6082875" y="302877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570090" y="266288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081677" y="216776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422131" y="21715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083349" y="1824055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580137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8068289" y="265650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243272" y="2974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904490" y="2626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65386" y="133517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4394540" y="1819287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467931" y="3887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956083" y="348605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858761" y="224566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59078" y="226179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598752" y="140792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717693" y="4279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6133700" y="311891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197182" y="222940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47543" y="22331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8542" y="311495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87481" y="3035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83512" y="139681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493343" y="39561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7">
            <a:extLst>
              <a:ext uri="{FF2B5EF4-FFF2-40B4-BE49-F238E27FC236}">
                <a16:creationId xmlns:a16="http://schemas.microsoft.com/office/drawing/2014/main" id="{B6802B3D-1DB6-B383-786C-AEE2AA8AB967}"/>
              </a:ext>
            </a:extLst>
          </p:cNvPr>
          <p:cNvSpPr/>
          <p:nvPr/>
        </p:nvSpPr>
        <p:spPr>
          <a:xfrm>
            <a:off x="6338683" y="491536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-2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5" name="!!矩形 27">
            <a:extLst>
              <a:ext uri="{FF2B5EF4-FFF2-40B4-BE49-F238E27FC236}">
                <a16:creationId xmlns:a16="http://schemas.microsoft.com/office/drawing/2014/main" id="{50C46EFB-15B5-E0B6-CBF4-BE1E6E952B82}"/>
              </a:ext>
            </a:extLst>
          </p:cNvPr>
          <p:cNvSpPr/>
          <p:nvPr/>
        </p:nvSpPr>
        <p:spPr>
          <a:xfrm>
            <a:off x="8246528" y="1449842"/>
            <a:ext cx="155202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-1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651F7E9-F820-CA30-B6D3-13A6A8921688}"/>
              </a:ext>
            </a:extLst>
          </p:cNvPr>
          <p:cNvSpPr/>
          <p:nvPr/>
        </p:nvSpPr>
        <p:spPr>
          <a:xfrm>
            <a:off x="8346873" y="536125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DD7CD55E-ECD6-A1BE-5431-723F50D28D96}"/>
              </a:ext>
            </a:extLst>
          </p:cNvPr>
          <p:cNvSpPr/>
          <p:nvPr/>
        </p:nvSpPr>
        <p:spPr>
          <a:xfrm>
            <a:off x="5574626" y="210300"/>
            <a:ext cx="4303059" cy="3186952"/>
          </a:xfrm>
          <a:custGeom>
            <a:avLst/>
            <a:gdLst>
              <a:gd name="connsiteX0" fmla="*/ 40341 w 4175312"/>
              <a:gd name="connsiteY0" fmla="*/ 6724 h 2507876"/>
              <a:gd name="connsiteX1" fmla="*/ 3321423 w 4175312"/>
              <a:gd name="connsiteY1" fmla="*/ 6724 h 2507876"/>
              <a:gd name="connsiteX2" fmla="*/ 4175312 w 4175312"/>
              <a:gd name="connsiteY2" fmla="*/ 860613 h 2507876"/>
              <a:gd name="connsiteX3" fmla="*/ 2844053 w 4175312"/>
              <a:gd name="connsiteY3" fmla="*/ 2507876 h 2507876"/>
              <a:gd name="connsiteX4" fmla="*/ 0 w 4175312"/>
              <a:gd name="connsiteY4" fmla="*/ 2507876 h 2507876"/>
              <a:gd name="connsiteX5" fmla="*/ 0 w 4175312"/>
              <a:gd name="connsiteY5" fmla="*/ 0 h 2507876"/>
              <a:gd name="connsiteX6" fmla="*/ 40341 w 4175312"/>
              <a:gd name="connsiteY6" fmla="*/ 6724 h 2507876"/>
              <a:gd name="connsiteX0" fmla="*/ 0 w 4397189"/>
              <a:gd name="connsiteY0" fmla="*/ 0 h 3899646"/>
              <a:gd name="connsiteX1" fmla="*/ 3543300 w 4397189"/>
              <a:gd name="connsiteY1" fmla="*/ 1398494 h 3899646"/>
              <a:gd name="connsiteX2" fmla="*/ 4397189 w 4397189"/>
              <a:gd name="connsiteY2" fmla="*/ 2252383 h 3899646"/>
              <a:gd name="connsiteX3" fmla="*/ 3065930 w 4397189"/>
              <a:gd name="connsiteY3" fmla="*/ 3899646 h 3899646"/>
              <a:gd name="connsiteX4" fmla="*/ 221877 w 4397189"/>
              <a:gd name="connsiteY4" fmla="*/ 3899646 h 3899646"/>
              <a:gd name="connsiteX5" fmla="*/ 221877 w 4397189"/>
              <a:gd name="connsiteY5" fmla="*/ 1391770 h 3899646"/>
              <a:gd name="connsiteX6" fmla="*/ 0 w 4397189"/>
              <a:gd name="connsiteY6" fmla="*/ 0 h 3899646"/>
              <a:gd name="connsiteX0" fmla="*/ 0 w 4397189"/>
              <a:gd name="connsiteY0" fmla="*/ 0 h 3899646"/>
              <a:gd name="connsiteX1" fmla="*/ 3543300 w 4397189"/>
              <a:gd name="connsiteY1" fmla="*/ 1398494 h 3899646"/>
              <a:gd name="connsiteX2" fmla="*/ 4397189 w 4397189"/>
              <a:gd name="connsiteY2" fmla="*/ 2252383 h 3899646"/>
              <a:gd name="connsiteX3" fmla="*/ 3065930 w 4397189"/>
              <a:gd name="connsiteY3" fmla="*/ 3899646 h 3899646"/>
              <a:gd name="connsiteX4" fmla="*/ 221877 w 4397189"/>
              <a:gd name="connsiteY4" fmla="*/ 3899646 h 3899646"/>
              <a:gd name="connsiteX5" fmla="*/ 26895 w 4397189"/>
              <a:gd name="connsiteY5" fmla="*/ 1452282 h 3899646"/>
              <a:gd name="connsiteX6" fmla="*/ 0 w 4397189"/>
              <a:gd name="connsiteY6" fmla="*/ 0 h 3899646"/>
              <a:gd name="connsiteX0" fmla="*/ 0 w 4397189"/>
              <a:gd name="connsiteY0" fmla="*/ 0 h 3899646"/>
              <a:gd name="connsiteX1" fmla="*/ 3543300 w 4397189"/>
              <a:gd name="connsiteY1" fmla="*/ 1398494 h 3899646"/>
              <a:gd name="connsiteX2" fmla="*/ 4397189 w 4397189"/>
              <a:gd name="connsiteY2" fmla="*/ 2252383 h 3899646"/>
              <a:gd name="connsiteX3" fmla="*/ 3065930 w 4397189"/>
              <a:gd name="connsiteY3" fmla="*/ 3899646 h 3899646"/>
              <a:gd name="connsiteX4" fmla="*/ 2077571 w 4397189"/>
              <a:gd name="connsiteY4" fmla="*/ 2252382 h 3899646"/>
              <a:gd name="connsiteX5" fmla="*/ 26895 w 4397189"/>
              <a:gd name="connsiteY5" fmla="*/ 1452282 h 3899646"/>
              <a:gd name="connsiteX6" fmla="*/ 0 w 4397189"/>
              <a:gd name="connsiteY6" fmla="*/ 0 h 3899646"/>
              <a:gd name="connsiteX0" fmla="*/ 0 w 4397189"/>
              <a:gd name="connsiteY0" fmla="*/ 0 h 3899646"/>
              <a:gd name="connsiteX1" fmla="*/ 3543300 w 4397189"/>
              <a:gd name="connsiteY1" fmla="*/ 1398494 h 3899646"/>
              <a:gd name="connsiteX2" fmla="*/ 4397189 w 4397189"/>
              <a:gd name="connsiteY2" fmla="*/ 2252383 h 3899646"/>
              <a:gd name="connsiteX3" fmla="*/ 3065930 w 4397189"/>
              <a:gd name="connsiteY3" fmla="*/ 3899646 h 3899646"/>
              <a:gd name="connsiteX4" fmla="*/ 2077571 w 4397189"/>
              <a:gd name="connsiteY4" fmla="*/ 2252382 h 3899646"/>
              <a:gd name="connsiteX5" fmla="*/ 141195 w 4397189"/>
              <a:gd name="connsiteY5" fmla="*/ 1196788 h 3899646"/>
              <a:gd name="connsiteX6" fmla="*/ 0 w 4397189"/>
              <a:gd name="connsiteY6" fmla="*/ 0 h 3899646"/>
              <a:gd name="connsiteX0" fmla="*/ 0 w 4397189"/>
              <a:gd name="connsiteY0" fmla="*/ 0 h 3899646"/>
              <a:gd name="connsiteX1" fmla="*/ 3543300 w 4397189"/>
              <a:gd name="connsiteY1" fmla="*/ 1398494 h 3899646"/>
              <a:gd name="connsiteX2" fmla="*/ 4397189 w 4397189"/>
              <a:gd name="connsiteY2" fmla="*/ 2252383 h 3899646"/>
              <a:gd name="connsiteX3" fmla="*/ 3065930 w 4397189"/>
              <a:gd name="connsiteY3" fmla="*/ 3899646 h 3899646"/>
              <a:gd name="connsiteX4" fmla="*/ 2091018 w 4397189"/>
              <a:gd name="connsiteY4" fmla="*/ 2158253 h 3899646"/>
              <a:gd name="connsiteX5" fmla="*/ 141195 w 4397189"/>
              <a:gd name="connsiteY5" fmla="*/ 1196788 h 3899646"/>
              <a:gd name="connsiteX6" fmla="*/ 0 w 4397189"/>
              <a:gd name="connsiteY6" fmla="*/ 0 h 3899646"/>
              <a:gd name="connsiteX0" fmla="*/ 0 w 4397189"/>
              <a:gd name="connsiteY0" fmla="*/ 0 h 3180229"/>
              <a:gd name="connsiteX1" fmla="*/ 3543300 w 4397189"/>
              <a:gd name="connsiteY1" fmla="*/ 1398494 h 3180229"/>
              <a:gd name="connsiteX2" fmla="*/ 4397189 w 4397189"/>
              <a:gd name="connsiteY2" fmla="*/ 2252383 h 3180229"/>
              <a:gd name="connsiteX3" fmla="*/ 3267636 w 4397189"/>
              <a:gd name="connsiteY3" fmla="*/ 3180229 h 3180229"/>
              <a:gd name="connsiteX4" fmla="*/ 2091018 w 4397189"/>
              <a:gd name="connsiteY4" fmla="*/ 2158253 h 3180229"/>
              <a:gd name="connsiteX5" fmla="*/ 141195 w 4397189"/>
              <a:gd name="connsiteY5" fmla="*/ 1196788 h 3180229"/>
              <a:gd name="connsiteX6" fmla="*/ 0 w 4397189"/>
              <a:gd name="connsiteY6" fmla="*/ 0 h 3180229"/>
              <a:gd name="connsiteX0" fmla="*/ 0 w 4444254"/>
              <a:gd name="connsiteY0" fmla="*/ 0 h 3180229"/>
              <a:gd name="connsiteX1" fmla="*/ 3543300 w 4444254"/>
              <a:gd name="connsiteY1" fmla="*/ 1398494 h 3180229"/>
              <a:gd name="connsiteX2" fmla="*/ 4444254 w 4444254"/>
              <a:gd name="connsiteY2" fmla="*/ 2279278 h 3180229"/>
              <a:gd name="connsiteX3" fmla="*/ 3267636 w 4444254"/>
              <a:gd name="connsiteY3" fmla="*/ 3180229 h 3180229"/>
              <a:gd name="connsiteX4" fmla="*/ 2091018 w 4444254"/>
              <a:gd name="connsiteY4" fmla="*/ 2158253 h 3180229"/>
              <a:gd name="connsiteX5" fmla="*/ 141195 w 4444254"/>
              <a:gd name="connsiteY5" fmla="*/ 1196788 h 3180229"/>
              <a:gd name="connsiteX6" fmla="*/ 0 w 4444254"/>
              <a:gd name="connsiteY6" fmla="*/ 0 h 3180229"/>
              <a:gd name="connsiteX0" fmla="*/ 0 w 4444254"/>
              <a:gd name="connsiteY0" fmla="*/ 0 h 3180229"/>
              <a:gd name="connsiteX1" fmla="*/ 4262718 w 4444254"/>
              <a:gd name="connsiteY1" fmla="*/ 13447 h 3180229"/>
              <a:gd name="connsiteX2" fmla="*/ 4444254 w 4444254"/>
              <a:gd name="connsiteY2" fmla="*/ 2279278 h 3180229"/>
              <a:gd name="connsiteX3" fmla="*/ 3267636 w 4444254"/>
              <a:gd name="connsiteY3" fmla="*/ 3180229 h 3180229"/>
              <a:gd name="connsiteX4" fmla="*/ 2091018 w 4444254"/>
              <a:gd name="connsiteY4" fmla="*/ 2158253 h 3180229"/>
              <a:gd name="connsiteX5" fmla="*/ 141195 w 4444254"/>
              <a:gd name="connsiteY5" fmla="*/ 1196788 h 3180229"/>
              <a:gd name="connsiteX6" fmla="*/ 0 w 4444254"/>
              <a:gd name="connsiteY6" fmla="*/ 0 h 3180229"/>
              <a:gd name="connsiteX0" fmla="*/ 20170 w 4303059"/>
              <a:gd name="connsiteY0" fmla="*/ 0 h 3186952"/>
              <a:gd name="connsiteX1" fmla="*/ 4121523 w 4303059"/>
              <a:gd name="connsiteY1" fmla="*/ 20170 h 3186952"/>
              <a:gd name="connsiteX2" fmla="*/ 4303059 w 4303059"/>
              <a:gd name="connsiteY2" fmla="*/ 2286001 h 3186952"/>
              <a:gd name="connsiteX3" fmla="*/ 3126441 w 4303059"/>
              <a:gd name="connsiteY3" fmla="*/ 3186952 h 3186952"/>
              <a:gd name="connsiteX4" fmla="*/ 1949823 w 4303059"/>
              <a:gd name="connsiteY4" fmla="*/ 2164976 h 3186952"/>
              <a:gd name="connsiteX5" fmla="*/ 0 w 4303059"/>
              <a:gd name="connsiteY5" fmla="*/ 1203511 h 3186952"/>
              <a:gd name="connsiteX6" fmla="*/ 20170 w 4303059"/>
              <a:gd name="connsiteY6" fmla="*/ 0 h 3186952"/>
              <a:gd name="connsiteX0" fmla="*/ 20170 w 4303059"/>
              <a:gd name="connsiteY0" fmla="*/ 0 h 3186952"/>
              <a:gd name="connsiteX1" fmla="*/ 4282887 w 4303059"/>
              <a:gd name="connsiteY1" fmla="*/ 67234 h 3186952"/>
              <a:gd name="connsiteX2" fmla="*/ 4303059 w 4303059"/>
              <a:gd name="connsiteY2" fmla="*/ 2286001 h 3186952"/>
              <a:gd name="connsiteX3" fmla="*/ 3126441 w 4303059"/>
              <a:gd name="connsiteY3" fmla="*/ 3186952 h 3186952"/>
              <a:gd name="connsiteX4" fmla="*/ 1949823 w 4303059"/>
              <a:gd name="connsiteY4" fmla="*/ 2164976 h 3186952"/>
              <a:gd name="connsiteX5" fmla="*/ 0 w 4303059"/>
              <a:gd name="connsiteY5" fmla="*/ 1203511 h 3186952"/>
              <a:gd name="connsiteX6" fmla="*/ 20170 w 4303059"/>
              <a:gd name="connsiteY6" fmla="*/ 0 h 3186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3059" h="3186952">
                <a:moveTo>
                  <a:pt x="20170" y="0"/>
                </a:moveTo>
                <a:lnTo>
                  <a:pt x="4282887" y="67234"/>
                </a:lnTo>
                <a:lnTo>
                  <a:pt x="4303059" y="2286001"/>
                </a:lnTo>
                <a:lnTo>
                  <a:pt x="3126441" y="3186952"/>
                </a:lnTo>
                <a:lnTo>
                  <a:pt x="1949823" y="2164976"/>
                </a:lnTo>
                <a:lnTo>
                  <a:pt x="0" y="1203511"/>
                </a:lnTo>
                <a:lnTo>
                  <a:pt x="20170" y="0"/>
                </a:lnTo>
                <a:close/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C236E73E-32B3-E900-8C6A-89C8861B323B}"/>
              </a:ext>
            </a:extLst>
          </p:cNvPr>
          <p:cNvSpPr/>
          <p:nvPr/>
        </p:nvSpPr>
        <p:spPr>
          <a:xfrm>
            <a:off x="338703" y="6296795"/>
            <a:ext cx="616707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其祖先节点发生失衡，失衡类型是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52EC0BCB-DD1F-17FC-E4D0-AAAD56E00FE1}"/>
              </a:ext>
            </a:extLst>
          </p:cNvPr>
          <p:cNvSpPr/>
          <p:nvPr/>
        </p:nvSpPr>
        <p:spPr>
          <a:xfrm>
            <a:off x="341768" y="5817215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再对调整后的各个祖先节点检查平衡。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54009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79511" y="28300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91161" y="36552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05770" y="2205318"/>
            <a:ext cx="1052030" cy="6722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3512257" y="3254783"/>
            <a:ext cx="481435" cy="513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7573340" y="134628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>
            <a:off x="5641041" y="2238935"/>
            <a:ext cx="844411" cy="7353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163331" y="178162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5694829" y="1795182"/>
            <a:ext cx="1963271" cy="2420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629037" y="36747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116252" y="330887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026536" y="362505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422131" y="217153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8083349" y="1824055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580137" y="305750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8068289" y="265650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243272" y="2974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904490" y="2626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10245" y="279246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4339399" y="3276583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467931" y="3887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956083" y="3486052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404923" y="28916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03937" y="37190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7598752" y="140792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193486" y="18477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679862" y="37649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142041" y="368669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447543" y="223317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618542" y="311495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287481" y="3035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28371" y="285410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493343" y="39561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7">
            <a:extLst>
              <a:ext uri="{FF2B5EF4-FFF2-40B4-BE49-F238E27FC236}">
                <a16:creationId xmlns:a16="http://schemas.microsoft.com/office/drawing/2014/main" id="{B6802B3D-1DB6-B383-786C-AEE2AA8AB967}"/>
              </a:ext>
            </a:extLst>
          </p:cNvPr>
          <p:cNvSpPr/>
          <p:nvPr/>
        </p:nvSpPr>
        <p:spPr>
          <a:xfrm>
            <a:off x="5883016" y="2018123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5" name="!!矩形 27">
            <a:extLst>
              <a:ext uri="{FF2B5EF4-FFF2-40B4-BE49-F238E27FC236}">
                <a16:creationId xmlns:a16="http://schemas.microsoft.com/office/drawing/2014/main" id="{50C46EFB-15B5-E0B6-CBF4-BE1E6E952B82}"/>
              </a:ext>
            </a:extLst>
          </p:cNvPr>
          <p:cNvSpPr/>
          <p:nvPr/>
        </p:nvSpPr>
        <p:spPr>
          <a:xfrm>
            <a:off x="8246528" y="1449842"/>
            <a:ext cx="147027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平衡因子：</a:t>
            </a:r>
            <a:r>
              <a:rPr lang="en-US" altLang="zh-CN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0</a:t>
            </a:r>
            <a:endParaRPr lang="zh-CN" altLang="en-US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7F9F71CE-E70C-D66B-5DFF-101010A3207B}"/>
              </a:ext>
            </a:extLst>
          </p:cNvPr>
          <p:cNvSpPr/>
          <p:nvPr/>
        </p:nvSpPr>
        <p:spPr>
          <a:xfrm>
            <a:off x="338703" y="5835965"/>
            <a:ext cx="616707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其祖先节点发生失衡，失衡类型是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51B23725-E2C1-F33B-C2F4-CE7E67DFD24D}"/>
              </a:ext>
            </a:extLst>
          </p:cNvPr>
          <p:cNvSpPr/>
          <p:nvPr/>
        </p:nvSpPr>
        <p:spPr>
          <a:xfrm>
            <a:off x="338703" y="6286618"/>
            <a:ext cx="26853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左旋失衡节点。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60841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6379511" y="283001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691161" y="36552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4205770" y="2205318"/>
            <a:ext cx="1052030" cy="6722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>
            <a:off x="3512257" y="3254783"/>
            <a:ext cx="481435" cy="5131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671985" y="721045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>
            <a:off x="5641041" y="2238935"/>
            <a:ext cx="844411" cy="7353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5163331" y="178162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>
            <a:off x="5620871" y="1169894"/>
            <a:ext cx="1156447" cy="6925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5629037" y="36747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6116252" y="330887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026536" y="362505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8275660" y="1949177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7120218" y="1169894"/>
            <a:ext cx="1275768" cy="8831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椭圆 9">
            <a:extLst>
              <a:ext uri="{FF2B5EF4-FFF2-40B4-BE49-F238E27FC236}">
                <a16:creationId xmlns:a16="http://schemas.microsoft.com/office/drawing/2014/main" id="{A4EB47EF-5162-D4CC-D223-57A2FE05D9A6}"/>
              </a:ext>
            </a:extLst>
          </p:cNvPr>
          <p:cNvSpPr/>
          <p:nvPr/>
        </p:nvSpPr>
        <p:spPr>
          <a:xfrm>
            <a:off x="7433666" y="283514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8">
            <a:extLst>
              <a:ext uri="{FF2B5EF4-FFF2-40B4-BE49-F238E27FC236}">
                <a16:creationId xmlns:a16="http://schemas.microsoft.com/office/drawing/2014/main" id="{80E1AA66-09C7-9A79-05F3-54C2344F447C}"/>
              </a:ext>
            </a:extLst>
          </p:cNvPr>
          <p:cNvCxnSpPr>
            <a:cxnSpLocks/>
          </p:cNvCxnSpPr>
          <p:nvPr/>
        </p:nvCxnSpPr>
        <p:spPr>
          <a:xfrm flipV="1">
            <a:off x="7921818" y="2434141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!!椭圆 10">
            <a:extLst>
              <a:ext uri="{FF2B5EF4-FFF2-40B4-BE49-F238E27FC236}">
                <a16:creationId xmlns:a16="http://schemas.microsoft.com/office/drawing/2014/main" id="{4A7661EF-886D-6492-61B2-F87454B1F249}"/>
              </a:ext>
            </a:extLst>
          </p:cNvPr>
          <p:cNvSpPr/>
          <p:nvPr/>
        </p:nvSpPr>
        <p:spPr>
          <a:xfrm>
            <a:off x="9096801" y="27519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9">
            <a:extLst>
              <a:ext uri="{FF2B5EF4-FFF2-40B4-BE49-F238E27FC236}">
                <a16:creationId xmlns:a16="http://schemas.microsoft.com/office/drawing/2014/main" id="{6BE26AA7-B8F1-DA16-B15E-FC78D7FBA618}"/>
              </a:ext>
            </a:extLst>
          </p:cNvPr>
          <p:cNvCxnSpPr>
            <a:cxnSpLocks/>
          </p:cNvCxnSpPr>
          <p:nvPr/>
        </p:nvCxnSpPr>
        <p:spPr>
          <a:xfrm flipH="1" flipV="1">
            <a:off x="8758019" y="2404469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2" name="!!椭圆 11">
            <a:extLst>
              <a:ext uri="{FF2B5EF4-FFF2-40B4-BE49-F238E27FC236}">
                <a16:creationId xmlns:a16="http://schemas.microsoft.com/office/drawing/2014/main" id="{3318A101-AB65-AA62-1D7D-3C9EC8E98B7F}"/>
              </a:ext>
            </a:extLst>
          </p:cNvPr>
          <p:cNvSpPr/>
          <p:nvPr/>
        </p:nvSpPr>
        <p:spPr>
          <a:xfrm>
            <a:off x="3910245" y="279246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10">
            <a:extLst>
              <a:ext uri="{FF2B5EF4-FFF2-40B4-BE49-F238E27FC236}">
                <a16:creationId xmlns:a16="http://schemas.microsoft.com/office/drawing/2014/main" id="{C98464EC-B57F-2817-127C-7A08F8DE09B6}"/>
              </a:ext>
            </a:extLst>
          </p:cNvPr>
          <p:cNvCxnSpPr>
            <a:cxnSpLocks/>
          </p:cNvCxnSpPr>
          <p:nvPr/>
        </p:nvCxnSpPr>
        <p:spPr>
          <a:xfrm flipH="1" flipV="1">
            <a:off x="4339399" y="3276583"/>
            <a:ext cx="436436" cy="5159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椭圆 12">
            <a:extLst>
              <a:ext uri="{FF2B5EF4-FFF2-40B4-BE49-F238E27FC236}">
                <a16:creationId xmlns:a16="http://schemas.microsoft.com/office/drawing/2014/main" id="{9AD19442-4106-7313-593B-82E59B5BD8BA}"/>
              </a:ext>
            </a:extLst>
          </p:cNvPr>
          <p:cNvSpPr/>
          <p:nvPr/>
        </p:nvSpPr>
        <p:spPr>
          <a:xfrm>
            <a:off x="8321460" y="366469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!!直接连接符11">
            <a:extLst>
              <a:ext uri="{FF2B5EF4-FFF2-40B4-BE49-F238E27FC236}">
                <a16:creationId xmlns:a16="http://schemas.microsoft.com/office/drawing/2014/main" id="{0D6E8C02-D9AE-3A9C-52FA-85A88C43E544}"/>
              </a:ext>
            </a:extLst>
          </p:cNvPr>
          <p:cNvCxnSpPr>
            <a:cxnSpLocks/>
          </p:cNvCxnSpPr>
          <p:nvPr/>
        </p:nvCxnSpPr>
        <p:spPr>
          <a:xfrm flipV="1">
            <a:off x="8809612" y="3263691"/>
            <a:ext cx="464928" cy="5107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6404923" y="289165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803937" y="37190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697397" y="7826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5193486" y="184774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5679862" y="376490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142041" y="368669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8301072" y="201081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2" name="!!矩形 29">
            <a:extLst>
              <a:ext uri="{FF2B5EF4-FFF2-40B4-BE49-F238E27FC236}">
                <a16:creationId xmlns:a16="http://schemas.microsoft.com/office/drawing/2014/main" id="{7461F74B-2DF0-3F20-6CF4-FBC7007F41AB}"/>
              </a:ext>
            </a:extLst>
          </p:cNvPr>
          <p:cNvSpPr/>
          <p:nvPr/>
        </p:nvSpPr>
        <p:spPr>
          <a:xfrm>
            <a:off x="7472071" y="28925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3" name="!!矩形 30">
            <a:extLst>
              <a:ext uri="{FF2B5EF4-FFF2-40B4-BE49-F238E27FC236}">
                <a16:creationId xmlns:a16="http://schemas.microsoft.com/office/drawing/2014/main" id="{5915844B-427E-92E0-96B0-36FC428582EF}"/>
              </a:ext>
            </a:extLst>
          </p:cNvPr>
          <p:cNvSpPr/>
          <p:nvPr/>
        </p:nvSpPr>
        <p:spPr>
          <a:xfrm>
            <a:off x="9141010" y="28135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BD13A048-1D8A-FAD2-4FF1-9337F58A894B}"/>
              </a:ext>
            </a:extLst>
          </p:cNvPr>
          <p:cNvSpPr/>
          <p:nvPr/>
        </p:nvSpPr>
        <p:spPr>
          <a:xfrm>
            <a:off x="341769" y="5830753"/>
            <a:ext cx="20697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调整完成。</a:t>
            </a:r>
            <a:endParaRPr lang="en-US" altLang="zh-CN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31">
            <a:extLst>
              <a:ext uri="{FF2B5EF4-FFF2-40B4-BE49-F238E27FC236}">
                <a16:creationId xmlns:a16="http://schemas.microsoft.com/office/drawing/2014/main" id="{333D0E8A-6ECC-3FA8-E87D-FD83B3BD7770}"/>
              </a:ext>
            </a:extLst>
          </p:cNvPr>
          <p:cNvSpPr/>
          <p:nvPr/>
        </p:nvSpPr>
        <p:spPr>
          <a:xfrm>
            <a:off x="4028371" y="285410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9" name="!!矩形 32">
            <a:extLst>
              <a:ext uri="{FF2B5EF4-FFF2-40B4-BE49-F238E27FC236}">
                <a16:creationId xmlns:a16="http://schemas.microsoft.com/office/drawing/2014/main" id="{C287F70B-F7FF-35D9-D11A-FF1A9CDD9A5C}"/>
              </a:ext>
            </a:extLst>
          </p:cNvPr>
          <p:cNvSpPr/>
          <p:nvPr/>
        </p:nvSpPr>
        <p:spPr>
          <a:xfrm>
            <a:off x="8346872" y="373374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2728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6327753"/>
            <a:ext cx="51411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节点的爷爷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(17)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做左旋操作。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1F1085C-43F1-4192-257D-B2A7FC3152AE}"/>
              </a:ext>
            </a:extLst>
          </p:cNvPr>
          <p:cNvSpPr/>
          <p:nvPr/>
        </p:nvSpPr>
        <p:spPr>
          <a:xfrm>
            <a:off x="233855" y="5817214"/>
            <a:ext cx="31309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节点属于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</p:spTree>
    <p:extLst>
      <p:ext uri="{BB962C8B-B14F-4D97-AF65-F5344CB8AC3E}">
        <p14:creationId xmlns:p14="http://schemas.microsoft.com/office/powerpoint/2010/main" val="2084807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1170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66087"/>
            <a:ext cx="51411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节点的爷爷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(17)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做左旋操作。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1F1085C-43F1-4192-257D-B2A7FC3152AE}"/>
              </a:ext>
            </a:extLst>
          </p:cNvPr>
          <p:cNvSpPr/>
          <p:nvPr/>
        </p:nvSpPr>
        <p:spPr>
          <a:xfrm>
            <a:off x="233855" y="6327752"/>
            <a:ext cx="523091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将父亲（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）和爷爷（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）变色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2926930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6959028" y="103125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66087"/>
            <a:ext cx="24192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继续插入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15112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837062" y="191559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66087"/>
            <a:ext cx="24192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继续插入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17879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66087"/>
            <a:ext cx="241925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继续插入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8AC7B2E-EB0E-F04C-05B0-8320437A338B}"/>
              </a:ext>
            </a:extLst>
          </p:cNvPr>
          <p:cNvSpPr/>
          <p:nvPr/>
        </p:nvSpPr>
        <p:spPr>
          <a:xfrm>
            <a:off x="233855" y="6327752"/>
            <a:ext cx="51475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出现了连续红色，违反了不红红。</a:t>
            </a:r>
          </a:p>
        </p:txBody>
      </p:sp>
    </p:spTree>
    <p:extLst>
      <p:ext uri="{BB962C8B-B14F-4D97-AF65-F5344CB8AC3E}">
        <p14:creationId xmlns:p14="http://schemas.microsoft.com/office/powerpoint/2010/main" val="7608869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6327752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8AC7B2E-EB0E-F04C-05B0-8320437A338B}"/>
              </a:ext>
            </a:extLst>
          </p:cNvPr>
          <p:cNvSpPr/>
          <p:nvPr/>
        </p:nvSpPr>
        <p:spPr>
          <a:xfrm>
            <a:off x="233855" y="5860274"/>
            <a:ext cx="51475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出现了连续红色，违反了不红红。</a:t>
            </a:r>
          </a:p>
        </p:txBody>
      </p:sp>
    </p:spTree>
    <p:extLst>
      <p:ext uri="{BB962C8B-B14F-4D97-AF65-F5344CB8AC3E}">
        <p14:creationId xmlns:p14="http://schemas.microsoft.com/office/powerpoint/2010/main" val="1335644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60274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8AC7B2E-EB0E-F04C-05B0-8320437A338B}"/>
              </a:ext>
            </a:extLst>
          </p:cNvPr>
          <p:cNvSpPr/>
          <p:nvPr/>
        </p:nvSpPr>
        <p:spPr>
          <a:xfrm>
            <a:off x="233855" y="6332742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对叔叔，父亲和爷爷变色。之后对爷爷做判断。</a:t>
            </a:r>
          </a:p>
        </p:txBody>
      </p:sp>
    </p:spTree>
    <p:extLst>
      <p:ext uri="{BB962C8B-B14F-4D97-AF65-F5344CB8AC3E}">
        <p14:creationId xmlns:p14="http://schemas.microsoft.com/office/powerpoint/2010/main" val="30215980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6332742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爷爷为根节点，需要变成黑色。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98AC7B2E-EB0E-F04C-05B0-8320437A338B}"/>
              </a:ext>
            </a:extLst>
          </p:cNvPr>
          <p:cNvSpPr/>
          <p:nvPr/>
        </p:nvSpPr>
        <p:spPr>
          <a:xfrm>
            <a:off x="233855" y="5863856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对叔叔，父亲和爷爷变色。之后对爷爷做判断。</a:t>
            </a:r>
          </a:p>
        </p:txBody>
      </p:sp>
    </p:spTree>
    <p:extLst>
      <p:ext uri="{BB962C8B-B14F-4D97-AF65-F5344CB8AC3E}">
        <p14:creationId xmlns:p14="http://schemas.microsoft.com/office/powerpoint/2010/main" val="24195210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902436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爷爷为根节点，需要变成黑色。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0949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877408" y="3785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538626" y="3437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902820" y="3846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936776" y="1656764"/>
            <a:ext cx="695721" cy="9688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172354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这条边为轴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椭圆 9">
            <a:extLst>
              <a:ext uri="{FF2B5EF4-FFF2-40B4-BE49-F238E27FC236}">
                <a16:creationId xmlns:a16="http://schemas.microsoft.com/office/drawing/2014/main" id="{D4FA9FA8-487E-51F5-7689-01CC7471157F}"/>
              </a:ext>
            </a:extLst>
          </p:cNvPr>
          <p:cNvSpPr/>
          <p:nvPr/>
        </p:nvSpPr>
        <p:spPr>
          <a:xfrm>
            <a:off x="5240019" y="382602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2" name="!!直接连接符8">
            <a:extLst>
              <a:ext uri="{FF2B5EF4-FFF2-40B4-BE49-F238E27FC236}">
                <a16:creationId xmlns:a16="http://schemas.microsoft.com/office/drawing/2014/main" id="{FF296B65-FD0B-1240-B851-01EBF27786C2}"/>
              </a:ext>
            </a:extLst>
          </p:cNvPr>
          <p:cNvCxnSpPr>
            <a:cxnSpLocks/>
          </p:cNvCxnSpPr>
          <p:nvPr/>
        </p:nvCxnSpPr>
        <p:spPr>
          <a:xfrm flipV="1">
            <a:off x="5727234" y="3460140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26">
            <a:extLst>
              <a:ext uri="{FF2B5EF4-FFF2-40B4-BE49-F238E27FC236}">
                <a16:creationId xmlns:a16="http://schemas.microsoft.com/office/drawing/2014/main" id="{7846E76C-B69B-8A71-F430-7B83269192D2}"/>
              </a:ext>
            </a:extLst>
          </p:cNvPr>
          <p:cNvSpPr/>
          <p:nvPr/>
        </p:nvSpPr>
        <p:spPr>
          <a:xfrm>
            <a:off x="5290844" y="39161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96364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952144" y="102477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902436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0236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887451" y="191939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902436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2994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8732811" y="283383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902436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1396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77528" y="36510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10934" y="37126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902436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3"/>
            <a:endCxn id="10" idx="7"/>
          </p:cNvCxnSpPr>
          <p:nvPr/>
        </p:nvCxnSpPr>
        <p:spPr>
          <a:xfrm flipH="1">
            <a:off x="7776811" y="3271474"/>
            <a:ext cx="431305" cy="4652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33855" y="6335944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00893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77528" y="36510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10934" y="37126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6335943"/>
            <a:ext cx="5521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其叔叔节点为黑色。并且属于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3"/>
            <a:endCxn id="10" idx="7"/>
          </p:cNvCxnSpPr>
          <p:nvPr/>
        </p:nvCxnSpPr>
        <p:spPr>
          <a:xfrm flipH="1">
            <a:off x="7776811" y="3271474"/>
            <a:ext cx="431305" cy="4652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33855" y="5874278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ABF13D91-BB6D-C4BC-F944-DA5747E3E6CE}"/>
              </a:ext>
            </a:extLst>
          </p:cNvPr>
          <p:cNvGrpSpPr/>
          <p:nvPr/>
        </p:nvGrpSpPr>
        <p:grpSpPr>
          <a:xfrm>
            <a:off x="6392935" y="2346391"/>
            <a:ext cx="979756" cy="957501"/>
            <a:chOff x="4577138" y="1601942"/>
            <a:chExt cx="979756" cy="957501"/>
          </a:xfrm>
        </p:grpSpPr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E5999329-ECFD-5696-476B-5926349E5AB7}"/>
                </a:ext>
              </a:extLst>
            </p:cNvPr>
            <p:cNvSpPr/>
            <p:nvPr/>
          </p:nvSpPr>
          <p:spPr>
            <a:xfrm>
              <a:off x="4606844" y="2090131"/>
              <a:ext cx="931952" cy="461665"/>
            </a:xfrm>
            <a:prstGeom prst="round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5F28DFB1-DDDB-85B9-D3C6-729A005E49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67016" y="1601942"/>
              <a:ext cx="457983" cy="48509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矩形">
              <a:extLst>
                <a:ext uri="{FF2B5EF4-FFF2-40B4-BE49-F238E27FC236}">
                  <a16:creationId xmlns:a16="http://schemas.microsoft.com/office/drawing/2014/main" id="{1A3AD26C-789E-BB98-55D2-38FA7BB9ECF6}"/>
                </a:ext>
              </a:extLst>
            </p:cNvPr>
            <p:cNvSpPr>
              <a:spLocks/>
            </p:cNvSpPr>
            <p:nvPr/>
          </p:nvSpPr>
          <p:spPr>
            <a:xfrm>
              <a:off x="4577138" y="2097778"/>
              <a:ext cx="97975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zh-CN" sz="24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NULL</a:t>
              </a:r>
              <a:endParaRPr lang="zh-CN" altLang="en-US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B0C413ED-61B4-79E6-8E10-5E12AA296A37}"/>
              </a:ext>
            </a:extLst>
          </p:cNvPr>
          <p:cNvSpPr/>
          <p:nvPr/>
        </p:nvSpPr>
        <p:spPr>
          <a:xfrm>
            <a:off x="7187898" y="1658849"/>
            <a:ext cx="2480982" cy="2689412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9CC073F-4EB0-DB10-93AA-3C25C18240E0}"/>
              </a:ext>
            </a:extLst>
          </p:cNvPr>
          <p:cNvSpPr/>
          <p:nvPr/>
        </p:nvSpPr>
        <p:spPr>
          <a:xfrm>
            <a:off x="8734234" y="1770005"/>
            <a:ext cx="8963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</p:spTree>
    <p:extLst>
      <p:ext uri="{BB962C8B-B14F-4D97-AF65-F5344CB8AC3E}">
        <p14:creationId xmlns:p14="http://schemas.microsoft.com/office/powerpoint/2010/main" val="2047185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77528" y="36510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2452" y="27721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47864" y="28338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10934" y="37126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矩形 7">
            <a:extLst>
              <a:ext uri="{FF2B5EF4-FFF2-40B4-BE49-F238E27FC236}">
                <a16:creationId xmlns:a16="http://schemas.microsoft.com/office/drawing/2014/main" id="{9DB96728-818B-58A9-AAEA-9B3391A5D154}"/>
              </a:ext>
            </a:extLst>
          </p:cNvPr>
          <p:cNvSpPr/>
          <p:nvPr/>
        </p:nvSpPr>
        <p:spPr>
          <a:xfrm>
            <a:off x="233855" y="5813884"/>
            <a:ext cx="55210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其叔叔节点为黑色。并且属于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D7B02F-1CAB-79FC-7309-6C97825BCCE1}"/>
              </a:ext>
            </a:extLst>
          </p:cNvPr>
          <p:cNvCxnSpPr/>
          <p:nvPr/>
        </p:nvCxnSpPr>
        <p:spPr>
          <a:xfrm>
            <a:off x="7719493" y="2377262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3"/>
            <a:endCxn id="10" idx="7"/>
          </p:cNvCxnSpPr>
          <p:nvPr/>
        </p:nvCxnSpPr>
        <p:spPr>
          <a:xfrm flipH="1">
            <a:off x="7776811" y="3271474"/>
            <a:ext cx="431305" cy="4652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33855" y="6335942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</p:spTree>
    <p:extLst>
      <p:ext uri="{BB962C8B-B14F-4D97-AF65-F5344CB8AC3E}">
        <p14:creationId xmlns:p14="http://schemas.microsoft.com/office/powerpoint/2010/main" val="1644618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77528" y="36510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29176" y="455392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54588" y="461556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10934" y="37126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76811" y="4150312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14987" y="5903176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</p:spTree>
    <p:extLst>
      <p:ext uri="{BB962C8B-B14F-4D97-AF65-F5344CB8AC3E}">
        <p14:creationId xmlns:p14="http://schemas.microsoft.com/office/powerpoint/2010/main" val="21866344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8010393" y="284405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862041" y="374695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77528" y="1844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02940" y="191559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887453" y="38085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8043799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8509676" y="334333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14987" y="5903176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  <p:cxnSp>
        <p:nvCxnSpPr>
          <p:cNvPr id="9" name="!!直接连接符11">
            <a:extLst>
              <a:ext uri="{FF2B5EF4-FFF2-40B4-BE49-F238E27FC236}">
                <a16:creationId xmlns:a16="http://schemas.microsoft.com/office/drawing/2014/main" id="{17C30F86-C2DA-655C-48DC-672DE45ABC22}"/>
              </a:ext>
            </a:extLst>
          </p:cNvPr>
          <p:cNvCxnSpPr>
            <a:cxnSpLocks/>
          </p:cNvCxnSpPr>
          <p:nvPr/>
        </p:nvCxnSpPr>
        <p:spPr>
          <a:xfrm flipH="1" flipV="1">
            <a:off x="7727505" y="237726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159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992974" y="285552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862041" y="374695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7294957" y="369595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7320369" y="376701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887453" y="380859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8043799" y="290569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8492257" y="3354805"/>
            <a:ext cx="455448" cy="4778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14987" y="5903176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  <p:cxnSp>
        <p:nvCxnSpPr>
          <p:cNvPr id="14" name="!!直接连接符11">
            <a:extLst>
              <a:ext uri="{FF2B5EF4-FFF2-40B4-BE49-F238E27FC236}">
                <a16:creationId xmlns:a16="http://schemas.microsoft.com/office/drawing/2014/main" id="{72CD2F29-A7EB-79A0-EDD5-9F05F2713B4A}"/>
              </a:ext>
            </a:extLst>
          </p:cNvPr>
          <p:cNvCxnSpPr>
            <a:cxnSpLocks/>
          </p:cNvCxnSpPr>
          <p:nvPr/>
        </p:nvCxnSpPr>
        <p:spPr>
          <a:xfrm flipH="1">
            <a:off x="7772400" y="3354805"/>
            <a:ext cx="271399" cy="3921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058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矩形 14">
            <a:extLst>
              <a:ext uri="{FF2B5EF4-FFF2-40B4-BE49-F238E27FC236}">
                <a16:creationId xmlns:a16="http://schemas.microsoft.com/office/drawing/2014/main" id="{15D396F0-AC65-991C-6605-66C261C74DBF}"/>
              </a:ext>
            </a:extLst>
          </p:cNvPr>
          <p:cNvSpPr/>
          <p:nvPr/>
        </p:nvSpPr>
        <p:spPr>
          <a:xfrm>
            <a:off x="214987" y="5903176"/>
            <a:ext cx="66864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对于爷爷节点，先右旋右孩子，在左旋自己。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14987" y="6343398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将旋转的节点变色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14" name="!!椭圆5">
            <a:extLst>
              <a:ext uri="{FF2B5EF4-FFF2-40B4-BE49-F238E27FC236}">
                <a16:creationId xmlns:a16="http://schemas.microsoft.com/office/drawing/2014/main" id="{281C2EA2-8B15-509D-ACF2-91F366E449FD}"/>
              </a:ext>
            </a:extLst>
          </p:cNvPr>
          <p:cNvSpPr/>
          <p:nvPr/>
        </p:nvSpPr>
        <p:spPr>
          <a:xfrm>
            <a:off x="7229529" y="189946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4">
            <a:extLst>
              <a:ext uri="{FF2B5EF4-FFF2-40B4-BE49-F238E27FC236}">
                <a16:creationId xmlns:a16="http://schemas.microsoft.com/office/drawing/2014/main" id="{5BA45C0D-C2B9-6C42-B8BE-188B31147C34}"/>
              </a:ext>
            </a:extLst>
          </p:cNvPr>
          <p:cNvSpPr/>
          <p:nvPr/>
        </p:nvSpPr>
        <p:spPr>
          <a:xfrm>
            <a:off x="8098596" y="27908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!!椭圆3">
            <a:extLst>
              <a:ext uri="{FF2B5EF4-FFF2-40B4-BE49-F238E27FC236}">
                <a16:creationId xmlns:a16="http://schemas.microsoft.com/office/drawing/2014/main" id="{7337EDCC-E80A-DD6E-1F2E-01B2C27123D7}"/>
              </a:ext>
            </a:extLst>
          </p:cNvPr>
          <p:cNvSpPr/>
          <p:nvPr/>
        </p:nvSpPr>
        <p:spPr>
          <a:xfrm>
            <a:off x="6531512" y="273989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!!矩形 23">
            <a:extLst>
              <a:ext uri="{FF2B5EF4-FFF2-40B4-BE49-F238E27FC236}">
                <a16:creationId xmlns:a16="http://schemas.microsoft.com/office/drawing/2014/main" id="{D90F52A0-951F-5460-31C3-246566678933}"/>
              </a:ext>
            </a:extLst>
          </p:cNvPr>
          <p:cNvSpPr>
            <a:spLocks/>
          </p:cNvSpPr>
          <p:nvPr/>
        </p:nvSpPr>
        <p:spPr>
          <a:xfrm>
            <a:off x="6556924" y="28109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9" name="!!矩形 24">
            <a:extLst>
              <a:ext uri="{FF2B5EF4-FFF2-40B4-BE49-F238E27FC236}">
                <a16:creationId xmlns:a16="http://schemas.microsoft.com/office/drawing/2014/main" id="{F036A2D0-9C8A-29CE-4D31-75BD5C5CC51D}"/>
              </a:ext>
            </a:extLst>
          </p:cNvPr>
          <p:cNvSpPr>
            <a:spLocks/>
          </p:cNvSpPr>
          <p:nvPr/>
        </p:nvSpPr>
        <p:spPr>
          <a:xfrm>
            <a:off x="8124008" y="28525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!!矩形 25">
            <a:extLst>
              <a:ext uri="{FF2B5EF4-FFF2-40B4-BE49-F238E27FC236}">
                <a16:creationId xmlns:a16="http://schemas.microsoft.com/office/drawing/2014/main" id="{36C91FAC-BBBB-6962-55B8-ECEDB6747ED4}"/>
              </a:ext>
            </a:extLst>
          </p:cNvPr>
          <p:cNvSpPr>
            <a:spLocks/>
          </p:cNvSpPr>
          <p:nvPr/>
        </p:nvSpPr>
        <p:spPr>
          <a:xfrm>
            <a:off x="7280354" y="194963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1" name="!!直接连接符 10">
            <a:extLst>
              <a:ext uri="{FF2B5EF4-FFF2-40B4-BE49-F238E27FC236}">
                <a16:creationId xmlns:a16="http://schemas.microsoft.com/office/drawing/2014/main" id="{F86859F0-6FAC-3704-AB6C-90BEE6171DE1}"/>
              </a:ext>
            </a:extLst>
          </p:cNvPr>
          <p:cNvCxnSpPr>
            <a:cxnSpLocks/>
            <a:stCxn id="16" idx="1"/>
            <a:endCxn id="14" idx="5"/>
          </p:cNvCxnSpPr>
          <p:nvPr/>
        </p:nvCxnSpPr>
        <p:spPr>
          <a:xfrm flipH="1" flipV="1">
            <a:off x="7728812" y="2398746"/>
            <a:ext cx="455448" cy="4778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!!直接连接符11">
            <a:extLst>
              <a:ext uri="{FF2B5EF4-FFF2-40B4-BE49-F238E27FC236}">
                <a16:creationId xmlns:a16="http://schemas.microsoft.com/office/drawing/2014/main" id="{270D2671-58CB-3D33-F3F6-2B69DF1EAF2F}"/>
              </a:ext>
            </a:extLst>
          </p:cNvPr>
          <p:cNvCxnSpPr>
            <a:cxnSpLocks/>
          </p:cNvCxnSpPr>
          <p:nvPr/>
        </p:nvCxnSpPr>
        <p:spPr>
          <a:xfrm flipH="1">
            <a:off x="7008955" y="2398746"/>
            <a:ext cx="271399" cy="39214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47959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334957" y="389118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5732060" y="3437830"/>
            <a:ext cx="408651" cy="4790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607522" y="47385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94737" y="4372671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877408" y="3785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538626" y="3437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360369" y="395282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658347" y="482870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902820" y="3846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627429" y="1656764"/>
            <a:ext cx="1005068" cy="20152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14157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向左旋转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3" name="!!椭圆 9">
            <a:extLst>
              <a:ext uri="{FF2B5EF4-FFF2-40B4-BE49-F238E27FC236}">
                <a16:creationId xmlns:a16="http://schemas.microsoft.com/office/drawing/2014/main" id="{1D5AF069-45ED-5FCE-E9BA-B7A718664422}"/>
              </a:ext>
            </a:extLst>
          </p:cNvPr>
          <p:cNvSpPr/>
          <p:nvPr/>
        </p:nvSpPr>
        <p:spPr>
          <a:xfrm>
            <a:off x="6302312" y="534118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!!直接连接符8">
            <a:extLst>
              <a:ext uri="{FF2B5EF4-FFF2-40B4-BE49-F238E27FC236}">
                <a16:creationId xmlns:a16="http://schemas.microsoft.com/office/drawing/2014/main" id="{56090B75-A148-12F6-CB65-0C1C7D8AD80D}"/>
              </a:ext>
            </a:extLst>
          </p:cNvPr>
          <p:cNvCxnSpPr>
            <a:cxnSpLocks/>
          </p:cNvCxnSpPr>
          <p:nvPr/>
        </p:nvCxnSpPr>
        <p:spPr>
          <a:xfrm flipV="1">
            <a:off x="6789527" y="497529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!!矩形 26">
            <a:extLst>
              <a:ext uri="{FF2B5EF4-FFF2-40B4-BE49-F238E27FC236}">
                <a16:creationId xmlns:a16="http://schemas.microsoft.com/office/drawing/2014/main" id="{21F47E78-67EB-1FAD-6A00-C9CF98F1AEBD}"/>
              </a:ext>
            </a:extLst>
          </p:cNvPr>
          <p:cNvSpPr/>
          <p:nvPr/>
        </p:nvSpPr>
        <p:spPr>
          <a:xfrm>
            <a:off x="6353137" y="543132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3205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将旋转的节点变色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029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7005299" y="103136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014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367199" y="95482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498108" y="182207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23520" y="188371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392611" y="102477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6078423" y="189238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997391" y="1454107"/>
            <a:ext cx="455472" cy="4536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/>
          <p:nvPr/>
        </p:nvCxnSpPr>
        <p:spPr>
          <a:xfrm>
            <a:off x="6874569" y="1449607"/>
            <a:ext cx="480536" cy="48509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7607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68235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4560437" y="2246848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3715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/>
          </p:cNvSpPr>
          <p:nvPr/>
        </p:nvSpPr>
        <p:spPr>
          <a:xfrm>
            <a:off x="6650133" y="96459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4560437" y="2246848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238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/>
          </p:cNvSpPr>
          <p:nvPr/>
        </p:nvSpPr>
        <p:spPr>
          <a:xfrm>
            <a:off x="5628655" y="183014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4560437" y="2246848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5336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/>
          </p:cNvSpPr>
          <p:nvPr/>
        </p:nvSpPr>
        <p:spPr>
          <a:xfrm>
            <a:off x="4636676" y="280400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4560437" y="2246848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3730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4">
            <a:extLst>
              <a:ext uri="{FF2B5EF4-FFF2-40B4-BE49-F238E27FC236}">
                <a16:creationId xmlns:a16="http://schemas.microsoft.com/office/drawing/2014/main" id="{BC76CFEA-6038-D33A-3722-A39A802A1320}"/>
              </a:ext>
            </a:extLst>
          </p:cNvPr>
          <p:cNvSpPr/>
          <p:nvPr/>
        </p:nvSpPr>
        <p:spPr>
          <a:xfrm>
            <a:off x="3126238" y="371174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!!直接连接符13">
            <a:extLst>
              <a:ext uri="{FF2B5EF4-FFF2-40B4-BE49-F238E27FC236}">
                <a16:creationId xmlns:a16="http://schemas.microsoft.com/office/drawing/2014/main" id="{6F0AC668-5BCA-1EE2-14EE-A59AE859C55B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625521" y="3236484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8" name="!!矩形 27">
            <a:extLst>
              <a:ext uri="{FF2B5EF4-FFF2-40B4-BE49-F238E27FC236}">
                <a16:creationId xmlns:a16="http://schemas.microsoft.com/office/drawing/2014/main" id="{914890CE-01DE-7A69-5FA3-1C49A666BEC1}"/>
              </a:ext>
            </a:extLst>
          </p:cNvPr>
          <p:cNvSpPr>
            <a:spLocks/>
          </p:cNvSpPr>
          <p:nvPr/>
        </p:nvSpPr>
        <p:spPr>
          <a:xfrm>
            <a:off x="3270567" y="376137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55EA93B9-0DEC-A9A6-7452-1BAE2395B15A}"/>
              </a:ext>
            </a:extLst>
          </p:cNvPr>
          <p:cNvSpPr/>
          <p:nvPr/>
        </p:nvSpPr>
        <p:spPr>
          <a:xfrm>
            <a:off x="257306" y="5872751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  <a:endCxn id="8" idx="7"/>
          </p:cNvCxnSpPr>
          <p:nvPr/>
        </p:nvCxnSpPr>
        <p:spPr>
          <a:xfrm flipH="1">
            <a:off x="4560437" y="2246848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AE4F1B32-155B-1708-43E8-79739F78DC9E}"/>
              </a:ext>
            </a:extLst>
          </p:cNvPr>
          <p:cNvSpPr/>
          <p:nvPr/>
        </p:nvSpPr>
        <p:spPr>
          <a:xfrm>
            <a:off x="257306" y="6320072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</a:p>
        </p:txBody>
      </p:sp>
    </p:spTree>
    <p:extLst>
      <p:ext uri="{BB962C8B-B14F-4D97-AF65-F5344CB8AC3E}">
        <p14:creationId xmlns:p14="http://schemas.microsoft.com/office/powerpoint/2010/main" val="36806127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01504" y="176850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026916" y="183014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stCxn id="2" idx="7"/>
            <a:endCxn id="3" idx="3"/>
          </p:cNvCxnSpPr>
          <p:nvPr/>
        </p:nvCxnSpPr>
        <p:spPr>
          <a:xfrm flipV="1">
            <a:off x="5500787" y="1393928"/>
            <a:ext cx="617505" cy="4602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>
            <a:off x="4557957" y="2246848"/>
            <a:ext cx="530587" cy="5571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AE4F1B32-155B-1708-43E8-79739F78DC9E}"/>
              </a:ext>
            </a:extLst>
          </p:cNvPr>
          <p:cNvSpPr/>
          <p:nvPr/>
        </p:nvSpPr>
        <p:spPr>
          <a:xfrm>
            <a:off x="203517" y="5894562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3517" y="6320196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叔叔节点是黑色，且为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D4715F29-02E3-C9F7-A333-DB20A116CFC5}"/>
              </a:ext>
            </a:extLst>
          </p:cNvPr>
          <p:cNvGrpSpPr/>
          <p:nvPr/>
        </p:nvGrpSpPr>
        <p:grpSpPr>
          <a:xfrm>
            <a:off x="5327376" y="2267789"/>
            <a:ext cx="979756" cy="1066479"/>
            <a:chOff x="4577138" y="1492964"/>
            <a:chExt cx="979756" cy="1066479"/>
          </a:xfrm>
        </p:grpSpPr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A3EF6CCB-4D19-A3C0-976D-3FD795503D70}"/>
                </a:ext>
              </a:extLst>
            </p:cNvPr>
            <p:cNvSpPr/>
            <p:nvPr/>
          </p:nvSpPr>
          <p:spPr>
            <a:xfrm>
              <a:off x="4606844" y="2090131"/>
              <a:ext cx="931952" cy="461665"/>
            </a:xfrm>
            <a:prstGeom prst="round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B1454F91-A49C-594A-91AF-A556C0DC11B2}"/>
                </a:ext>
              </a:extLst>
            </p:cNvPr>
            <p:cNvCxnSpPr>
              <a:cxnSpLocks/>
              <a:stCxn id="2" idx="5"/>
            </p:cNvCxnSpPr>
            <p:nvPr/>
          </p:nvCxnSpPr>
          <p:spPr>
            <a:xfrm>
              <a:off x="4750549" y="1492964"/>
              <a:ext cx="316467" cy="59407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矩形">
              <a:extLst>
                <a:ext uri="{FF2B5EF4-FFF2-40B4-BE49-F238E27FC236}">
                  <a16:creationId xmlns:a16="http://schemas.microsoft.com/office/drawing/2014/main" id="{3B5B754E-D4FB-F147-5FBF-DF08A7849B9B}"/>
                </a:ext>
              </a:extLst>
            </p:cNvPr>
            <p:cNvSpPr>
              <a:spLocks/>
            </p:cNvSpPr>
            <p:nvPr/>
          </p:nvSpPr>
          <p:spPr>
            <a:xfrm>
              <a:off x="4577138" y="2097778"/>
              <a:ext cx="97975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zh-CN" sz="24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NULL</a:t>
              </a:r>
              <a:endParaRPr lang="zh-CN" altLang="en-US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B23D3665-3D63-540F-267B-281802ED5F3C}"/>
              </a:ext>
            </a:extLst>
          </p:cNvPr>
          <p:cNvSpPr/>
          <p:nvPr/>
        </p:nvSpPr>
        <p:spPr>
          <a:xfrm>
            <a:off x="3025588" y="1647626"/>
            <a:ext cx="2689834" cy="2862867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7C6D5771-9525-E695-2DB8-B044AB028BB9}"/>
              </a:ext>
            </a:extLst>
          </p:cNvPr>
          <p:cNvSpPr/>
          <p:nvPr/>
        </p:nvSpPr>
        <p:spPr>
          <a:xfrm>
            <a:off x="3107762" y="1793566"/>
            <a:ext cx="8963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40" name="!!椭圆4">
            <a:extLst>
              <a:ext uri="{FF2B5EF4-FFF2-40B4-BE49-F238E27FC236}">
                <a16:creationId xmlns:a16="http://schemas.microsoft.com/office/drawing/2014/main" id="{45B7CCAD-CBAC-8EDB-173B-C935B9985E49}"/>
              </a:ext>
            </a:extLst>
          </p:cNvPr>
          <p:cNvSpPr/>
          <p:nvPr/>
        </p:nvSpPr>
        <p:spPr>
          <a:xfrm>
            <a:off x="3126238" y="371174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!!直接连接符13">
            <a:extLst>
              <a:ext uri="{FF2B5EF4-FFF2-40B4-BE49-F238E27FC236}">
                <a16:creationId xmlns:a16="http://schemas.microsoft.com/office/drawing/2014/main" id="{28C334CE-5936-00FE-E55F-F4ACFEE352EA}"/>
              </a:ext>
            </a:extLst>
          </p:cNvPr>
          <p:cNvCxnSpPr>
            <a:cxnSpLocks/>
            <a:endCxn id="40" idx="7"/>
          </p:cNvCxnSpPr>
          <p:nvPr/>
        </p:nvCxnSpPr>
        <p:spPr>
          <a:xfrm flipH="1">
            <a:off x="3625521" y="3236484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2" name="!!矩形 27">
            <a:extLst>
              <a:ext uri="{FF2B5EF4-FFF2-40B4-BE49-F238E27FC236}">
                <a16:creationId xmlns:a16="http://schemas.microsoft.com/office/drawing/2014/main" id="{CF6C1721-0CA8-187E-0B58-FD585F8BE1FC}"/>
              </a:ext>
            </a:extLst>
          </p:cNvPr>
          <p:cNvSpPr>
            <a:spLocks/>
          </p:cNvSpPr>
          <p:nvPr/>
        </p:nvSpPr>
        <p:spPr>
          <a:xfrm>
            <a:off x="3270567" y="376137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5454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061154" y="272210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032628" y="89464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4967100" y="368753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4992512" y="374917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058040" y="964596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081854" y="281084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  <a:endCxn id="3" idx="3"/>
          </p:cNvCxnSpPr>
          <p:nvPr/>
        </p:nvCxnSpPr>
        <p:spPr>
          <a:xfrm flipV="1">
            <a:off x="5526633" y="1393928"/>
            <a:ext cx="591659" cy="5240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531512" y="1393928"/>
            <a:ext cx="823593" cy="5407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4547005" y="3242938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AE4F1B32-155B-1708-43E8-79739F78DC9E}"/>
              </a:ext>
            </a:extLst>
          </p:cNvPr>
          <p:cNvSpPr/>
          <p:nvPr/>
        </p:nvSpPr>
        <p:spPr>
          <a:xfrm>
            <a:off x="203517" y="6320196"/>
            <a:ext cx="39164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对爷爷节点做右旋操作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3517" y="5894562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叔叔节点是黑色，且为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126238" y="371174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3625521" y="3236484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270567" y="376137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91793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334957" y="389118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5732060" y="3437830"/>
            <a:ext cx="408651" cy="4790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607522" y="47385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94737" y="4372671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877408" y="378531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538626" y="3437830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360369" y="395282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658347" y="482870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902820" y="384695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6548398" y="2234573"/>
            <a:ext cx="1005068" cy="20152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7169881" y="1294880"/>
            <a:ext cx="32624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原来右孩子的右孩子</a:t>
            </a:r>
            <a:endParaRPr lang="en-US" altLang="zh-CN" sz="240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变成了旋转点的右孩子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3" name="!!椭圆 9">
            <a:extLst>
              <a:ext uri="{FF2B5EF4-FFF2-40B4-BE49-F238E27FC236}">
                <a16:creationId xmlns:a16="http://schemas.microsoft.com/office/drawing/2014/main" id="{1D5AF069-45ED-5FCE-E9BA-B7A718664422}"/>
              </a:ext>
            </a:extLst>
          </p:cNvPr>
          <p:cNvSpPr/>
          <p:nvPr/>
        </p:nvSpPr>
        <p:spPr>
          <a:xfrm>
            <a:off x="6125114" y="478037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4" name="!!直接连接符8">
            <a:extLst>
              <a:ext uri="{FF2B5EF4-FFF2-40B4-BE49-F238E27FC236}">
                <a16:creationId xmlns:a16="http://schemas.microsoft.com/office/drawing/2014/main" id="{56090B75-A148-12F6-CB65-0C1C7D8AD80D}"/>
              </a:ext>
            </a:extLst>
          </p:cNvPr>
          <p:cNvCxnSpPr>
            <a:cxnSpLocks/>
          </p:cNvCxnSpPr>
          <p:nvPr/>
        </p:nvCxnSpPr>
        <p:spPr>
          <a:xfrm flipH="1" flipV="1">
            <a:off x="5769429" y="4361543"/>
            <a:ext cx="442685" cy="558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!!矩形 26">
            <a:extLst>
              <a:ext uri="{FF2B5EF4-FFF2-40B4-BE49-F238E27FC236}">
                <a16:creationId xmlns:a16="http://schemas.microsoft.com/office/drawing/2014/main" id="{21F47E78-67EB-1FAD-6A00-C9CF98F1AEBD}"/>
              </a:ext>
            </a:extLst>
          </p:cNvPr>
          <p:cNvSpPr/>
          <p:nvPr/>
        </p:nvSpPr>
        <p:spPr>
          <a:xfrm>
            <a:off x="6175939" y="487051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02987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AE4F1B32-155B-1708-43E8-79739F78DC9E}"/>
              </a:ext>
            </a:extLst>
          </p:cNvPr>
          <p:cNvSpPr/>
          <p:nvPr/>
        </p:nvSpPr>
        <p:spPr>
          <a:xfrm>
            <a:off x="203517" y="5894562"/>
            <a:ext cx="39164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对爷爷节点做右旋操作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3517" y="6320196"/>
            <a:ext cx="5957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对除了插入节点的其他旋转节点变色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70961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57957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860519"/>
            <a:ext cx="59570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对除了插入节点的其他旋转节点变色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82080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6481575" y="9867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860519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4104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5144634" y="188829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860519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77076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4272129" y="285622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860519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04141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860519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6EDE353A-F496-AB2E-B641-DDC94A030896}"/>
              </a:ext>
            </a:extLst>
          </p:cNvPr>
          <p:cNvSpPr/>
          <p:nvPr/>
        </p:nvSpPr>
        <p:spPr>
          <a:xfrm>
            <a:off x="198736" y="6322184"/>
            <a:ext cx="63786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违反了不红红的性质，且叔叔节点为红色。</a:t>
            </a:r>
          </a:p>
        </p:txBody>
      </p:sp>
    </p:spTree>
    <p:extLst>
      <p:ext uri="{BB962C8B-B14F-4D97-AF65-F5344CB8AC3E}">
        <p14:creationId xmlns:p14="http://schemas.microsoft.com/office/powerpoint/2010/main" val="8473778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6322184"/>
            <a:ext cx="45320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叔父爷变色，对爷爷做判断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6EDE353A-F496-AB2E-B641-DDC94A030896}"/>
              </a:ext>
            </a:extLst>
          </p:cNvPr>
          <p:cNvSpPr/>
          <p:nvPr/>
        </p:nvSpPr>
        <p:spPr>
          <a:xfrm>
            <a:off x="198736" y="5901455"/>
            <a:ext cx="63786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违反了不红红的性质，且叔叔节点为红色。</a:t>
            </a:r>
          </a:p>
        </p:txBody>
      </p:sp>
    </p:spTree>
    <p:extLst>
      <p:ext uri="{BB962C8B-B14F-4D97-AF65-F5344CB8AC3E}">
        <p14:creationId xmlns:p14="http://schemas.microsoft.com/office/powerpoint/2010/main" val="6023388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4767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45320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叔父爷变色，对爷爷做判断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矩形 15">
            <a:extLst>
              <a:ext uri="{FF2B5EF4-FFF2-40B4-BE49-F238E27FC236}">
                <a16:creationId xmlns:a16="http://schemas.microsoft.com/office/drawing/2014/main" id="{6EDE353A-F496-AB2E-B641-DDC94A030896}"/>
              </a:ext>
            </a:extLst>
          </p:cNvPr>
          <p:cNvSpPr/>
          <p:nvPr/>
        </p:nvSpPr>
        <p:spPr>
          <a:xfrm>
            <a:off x="198736" y="6320827"/>
            <a:ext cx="42242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没有违反特性，继续插入。</a:t>
            </a:r>
          </a:p>
        </p:txBody>
      </p:sp>
    </p:spTree>
    <p:extLst>
      <p:ext uri="{BB962C8B-B14F-4D97-AF65-F5344CB8AC3E}">
        <p14:creationId xmlns:p14="http://schemas.microsoft.com/office/powerpoint/2010/main" val="3177069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/>
          </p:cNvSpPr>
          <p:nvPr/>
        </p:nvSpPr>
        <p:spPr>
          <a:xfrm>
            <a:off x="6464591" y="9867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5368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/>
          </p:cNvSpPr>
          <p:nvPr/>
        </p:nvSpPr>
        <p:spPr>
          <a:xfrm>
            <a:off x="5213370" y="187438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03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034871" y="356359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4015840" y="3457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668757" y="2084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2457277" y="3441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669482" y="3103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5728531" y="26324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>
            <a:off x="5431974" y="3110237"/>
            <a:ext cx="408651" cy="4790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4438877" y="1670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958471" y="2091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307436" y="441096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4794651" y="4045078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3204164" y="2621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913744" y="3086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6577322" y="3457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6238540" y="3110237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060283" y="3625230"/>
            <a:ext cx="534121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4128616" y="35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570053" y="3501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5753943" y="2694106"/>
            <a:ext cx="53412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4469032" y="1736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358261" y="4501108"/>
            <a:ext cx="53412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3319669" y="2682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6602734" y="3519360"/>
            <a:ext cx="53412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6313478" y="2164764"/>
            <a:ext cx="848791" cy="4563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798038" y="1669942"/>
            <a:ext cx="326243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右孩子成了新的父节点</a:t>
            </a:r>
          </a:p>
        </p:txBody>
      </p:sp>
      <p:sp>
        <p:nvSpPr>
          <p:cNvPr id="32" name="!!椭圆 9">
            <a:extLst>
              <a:ext uri="{FF2B5EF4-FFF2-40B4-BE49-F238E27FC236}">
                <a16:creationId xmlns:a16="http://schemas.microsoft.com/office/drawing/2014/main" id="{1F50132E-498D-ACB3-D717-8AEBA497A182}"/>
              </a:ext>
            </a:extLst>
          </p:cNvPr>
          <p:cNvSpPr/>
          <p:nvPr/>
        </p:nvSpPr>
        <p:spPr>
          <a:xfrm>
            <a:off x="5810567" y="4485918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3" name="!!直接连接符8">
            <a:extLst>
              <a:ext uri="{FF2B5EF4-FFF2-40B4-BE49-F238E27FC236}">
                <a16:creationId xmlns:a16="http://schemas.microsoft.com/office/drawing/2014/main" id="{59E3B836-97EF-8EAE-DA2E-C5E34A46E3C0}"/>
              </a:ext>
            </a:extLst>
          </p:cNvPr>
          <p:cNvCxnSpPr>
            <a:cxnSpLocks/>
          </p:cNvCxnSpPr>
          <p:nvPr/>
        </p:nvCxnSpPr>
        <p:spPr>
          <a:xfrm flipH="1" flipV="1">
            <a:off x="5454882" y="4067085"/>
            <a:ext cx="442685" cy="558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!!矩形 26">
            <a:extLst>
              <a:ext uri="{FF2B5EF4-FFF2-40B4-BE49-F238E27FC236}">
                <a16:creationId xmlns:a16="http://schemas.microsoft.com/office/drawing/2014/main" id="{3370F96D-1AB0-D38D-7306-649F6733EF96}"/>
              </a:ext>
            </a:extLst>
          </p:cNvPr>
          <p:cNvSpPr/>
          <p:nvPr/>
        </p:nvSpPr>
        <p:spPr>
          <a:xfrm>
            <a:off x="5861392" y="457606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973517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/>
          </p:cNvSpPr>
          <p:nvPr/>
        </p:nvSpPr>
        <p:spPr>
          <a:xfrm>
            <a:off x="4293197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1186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/>
          </p:cNvSpPr>
          <p:nvPr/>
        </p:nvSpPr>
        <p:spPr>
          <a:xfrm>
            <a:off x="3350391" y="385204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7240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 8">
            <a:extLst>
              <a:ext uri="{FF2B5EF4-FFF2-40B4-BE49-F238E27FC236}">
                <a16:creationId xmlns:a16="http://schemas.microsoft.com/office/drawing/2014/main" id="{EDA45649-0E7D-9DEA-58D9-EF8EFD2BC773}"/>
              </a:ext>
            </a:extLst>
          </p:cNvPr>
          <p:cNvSpPr/>
          <p:nvPr/>
        </p:nvSpPr>
        <p:spPr>
          <a:xfrm>
            <a:off x="3670191" y="46882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矩形 29">
            <a:extLst>
              <a:ext uri="{FF2B5EF4-FFF2-40B4-BE49-F238E27FC236}">
                <a16:creationId xmlns:a16="http://schemas.microsoft.com/office/drawing/2014/main" id="{95C0D78B-53BF-D7F2-AF04-2A1D4EB63A8A}"/>
              </a:ext>
            </a:extLst>
          </p:cNvPr>
          <p:cNvSpPr>
            <a:spLocks/>
          </p:cNvSpPr>
          <p:nvPr/>
        </p:nvSpPr>
        <p:spPr>
          <a:xfrm>
            <a:off x="3782994" y="47388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590145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5">
            <a:extLst>
              <a:ext uri="{FF2B5EF4-FFF2-40B4-BE49-F238E27FC236}">
                <a16:creationId xmlns:a16="http://schemas.microsoft.com/office/drawing/2014/main" id="{EE8A956D-70BA-7058-3436-B0ECB7D99A50}"/>
              </a:ext>
            </a:extLst>
          </p:cNvPr>
          <p:cNvCxnSpPr>
            <a:cxnSpLocks/>
          </p:cNvCxnSpPr>
          <p:nvPr/>
        </p:nvCxnSpPr>
        <p:spPr>
          <a:xfrm flipH="1" flipV="1">
            <a:off x="3250096" y="4243634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198736" y="6322184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</a:p>
        </p:txBody>
      </p:sp>
    </p:spTree>
    <p:extLst>
      <p:ext uri="{BB962C8B-B14F-4D97-AF65-F5344CB8AC3E}">
        <p14:creationId xmlns:p14="http://schemas.microsoft.com/office/powerpoint/2010/main" val="35084874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66752" y="37666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79528" y="384477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198736" y="6322183"/>
            <a:ext cx="42899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叔叔节点为黑色，为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  <a:endCxn id="14" idx="7"/>
          </p:cNvCxnSpPr>
          <p:nvPr/>
        </p:nvCxnSpPr>
        <p:spPr>
          <a:xfrm flipH="1">
            <a:off x="3266035" y="3291393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198736" y="5895602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违反了不红红的性质。</a:t>
            </a: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D533ECD2-D898-21E8-4D90-4864A66D7433}"/>
              </a:ext>
            </a:extLst>
          </p:cNvPr>
          <p:cNvGrpSpPr/>
          <p:nvPr/>
        </p:nvGrpSpPr>
        <p:grpSpPr>
          <a:xfrm>
            <a:off x="4080146" y="3305864"/>
            <a:ext cx="979756" cy="968643"/>
            <a:chOff x="4577138" y="1590800"/>
            <a:chExt cx="979756" cy="968643"/>
          </a:xfrm>
        </p:grpSpPr>
        <p:sp>
          <p:nvSpPr>
            <p:cNvPr id="21" name="矩形: 圆角 20">
              <a:extLst>
                <a:ext uri="{FF2B5EF4-FFF2-40B4-BE49-F238E27FC236}">
                  <a16:creationId xmlns:a16="http://schemas.microsoft.com/office/drawing/2014/main" id="{44201128-74FB-4601-C258-207BC509A2A4}"/>
                </a:ext>
              </a:extLst>
            </p:cNvPr>
            <p:cNvSpPr/>
            <p:nvPr/>
          </p:nvSpPr>
          <p:spPr>
            <a:xfrm>
              <a:off x="4606844" y="2090131"/>
              <a:ext cx="931952" cy="461665"/>
            </a:xfrm>
            <a:prstGeom prst="round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28" name="直接连接符 27">
              <a:extLst>
                <a:ext uri="{FF2B5EF4-FFF2-40B4-BE49-F238E27FC236}">
                  <a16:creationId xmlns:a16="http://schemas.microsoft.com/office/drawing/2014/main" id="{C209C5F7-59CB-546B-8C1F-0AA7A3BF326A}"/>
                </a:ext>
              </a:extLst>
            </p:cNvPr>
            <p:cNvCxnSpPr>
              <a:cxnSpLocks/>
            </p:cNvCxnSpPr>
            <p:nvPr/>
          </p:nvCxnSpPr>
          <p:spPr>
            <a:xfrm>
              <a:off x="4639380" y="1590800"/>
              <a:ext cx="427636" cy="49623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矩形">
              <a:extLst>
                <a:ext uri="{FF2B5EF4-FFF2-40B4-BE49-F238E27FC236}">
                  <a16:creationId xmlns:a16="http://schemas.microsoft.com/office/drawing/2014/main" id="{3DB09129-A627-04CA-79C1-F525289DF907}"/>
                </a:ext>
              </a:extLst>
            </p:cNvPr>
            <p:cNvSpPr>
              <a:spLocks/>
            </p:cNvSpPr>
            <p:nvPr/>
          </p:nvSpPr>
          <p:spPr>
            <a:xfrm>
              <a:off x="4577138" y="2097778"/>
              <a:ext cx="979756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altLang="zh-CN" sz="2400" b="0" cap="none" spc="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NULL</a:t>
              </a:r>
              <a:endParaRPr lang="zh-CN" altLang="en-US" sz="24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</p:grp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2AF662E7-3C56-8FC0-A0B8-76C00D4B4E53}"/>
              </a:ext>
            </a:extLst>
          </p:cNvPr>
          <p:cNvSpPr/>
          <p:nvPr/>
        </p:nvSpPr>
        <p:spPr>
          <a:xfrm>
            <a:off x="2651751" y="2655714"/>
            <a:ext cx="2480982" cy="2689412"/>
          </a:xfrm>
          <a:prstGeom prst="round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7A084819-C347-15E6-0E72-55BB146DA2C2}"/>
              </a:ext>
            </a:extLst>
          </p:cNvPr>
          <p:cNvSpPr/>
          <p:nvPr/>
        </p:nvSpPr>
        <p:spPr>
          <a:xfrm>
            <a:off x="4242261" y="4304536"/>
            <a:ext cx="8659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40" name="!!椭圆 8">
            <a:extLst>
              <a:ext uri="{FF2B5EF4-FFF2-40B4-BE49-F238E27FC236}">
                <a16:creationId xmlns:a16="http://schemas.microsoft.com/office/drawing/2014/main" id="{E7EF582E-CE55-914C-19A8-226968F127BF}"/>
              </a:ext>
            </a:extLst>
          </p:cNvPr>
          <p:cNvSpPr/>
          <p:nvPr/>
        </p:nvSpPr>
        <p:spPr>
          <a:xfrm>
            <a:off x="3670191" y="46882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!!矩形 29">
            <a:extLst>
              <a:ext uri="{FF2B5EF4-FFF2-40B4-BE49-F238E27FC236}">
                <a16:creationId xmlns:a16="http://schemas.microsoft.com/office/drawing/2014/main" id="{325651B5-90A0-52AF-04AC-7E039B5E027B}"/>
              </a:ext>
            </a:extLst>
          </p:cNvPr>
          <p:cNvSpPr>
            <a:spLocks/>
          </p:cNvSpPr>
          <p:nvPr/>
        </p:nvSpPr>
        <p:spPr>
          <a:xfrm>
            <a:off x="3782994" y="47388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2" name="!!直接连接符15">
            <a:extLst>
              <a:ext uri="{FF2B5EF4-FFF2-40B4-BE49-F238E27FC236}">
                <a16:creationId xmlns:a16="http://schemas.microsoft.com/office/drawing/2014/main" id="{CE49C21E-7247-C732-605C-A17410553B47}"/>
              </a:ext>
            </a:extLst>
          </p:cNvPr>
          <p:cNvCxnSpPr>
            <a:cxnSpLocks/>
          </p:cNvCxnSpPr>
          <p:nvPr/>
        </p:nvCxnSpPr>
        <p:spPr>
          <a:xfrm flipH="1" flipV="1">
            <a:off x="3250096" y="4243634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808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439801" y="464660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552577" y="472472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5840" y="5895601"/>
            <a:ext cx="42899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叔叔节点为黑色，为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234679" y="3291657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205840" y="6322182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以爷爷节点为准，先左旋左孩子，再右旋自己。</a:t>
            </a:r>
          </a:p>
        </p:txBody>
      </p: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424015" y="380295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536818" y="385353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2938182" y="427616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637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1758113" y="461304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1870889" y="469116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5840" y="5895601"/>
            <a:ext cx="42899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叔叔节点为黑色，为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70191" y="277191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4169474" y="2296656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814520" y="2821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>
            <a:off x="3234679" y="3291657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205840" y="6322182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以爷爷节点为准，先左旋左孩子，再右旋自己。</a:t>
            </a:r>
          </a:p>
        </p:txBody>
      </p: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2742327" y="376940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2855130" y="381998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2256494" y="4242609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045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1758113" y="461304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1870889" y="469116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5840" y="5895601"/>
            <a:ext cx="42899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叔叔节点为黑色，为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3682103" y="4683739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3792035" y="476162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3240741" y="4269441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205840" y="6322182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以爷爷节点为准，先左旋左孩子，再右旋自己。</a:t>
            </a:r>
          </a:p>
        </p:txBody>
      </p: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2742327" y="376940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2855130" y="3819980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2256494" y="4242609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6116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05840" y="6333979"/>
            <a:ext cx="29931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两个旋转点变色。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5FE6B967-FBE7-2B06-9F84-2C920096DEE4}"/>
              </a:ext>
            </a:extLst>
          </p:cNvPr>
          <p:cNvSpPr/>
          <p:nvPr/>
        </p:nvSpPr>
        <p:spPr>
          <a:xfrm>
            <a:off x="205840" y="5858695"/>
            <a:ext cx="69942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以爷爷节点为准，先左旋左孩子，再右旋自己。</a:t>
            </a:r>
          </a:p>
        </p:txBody>
      </p: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3416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29931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两个旋转点变色。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73881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6462350" y="98678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625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 8">
            <a:extLst>
              <a:ext uri="{FF2B5EF4-FFF2-40B4-BE49-F238E27FC236}">
                <a16:creationId xmlns:a16="http://schemas.microsoft.com/office/drawing/2014/main" id="{A40E092E-61BF-8597-2F03-3686E01C2257}"/>
              </a:ext>
            </a:extLst>
          </p:cNvPr>
          <p:cNvSpPr/>
          <p:nvPr/>
        </p:nvSpPr>
        <p:spPr>
          <a:xfrm>
            <a:off x="5365658" y="37673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!!直接连接符7">
            <a:extLst>
              <a:ext uri="{FF2B5EF4-FFF2-40B4-BE49-F238E27FC236}">
                <a16:creationId xmlns:a16="http://schemas.microsoft.com/office/drawing/2014/main" id="{10BE0AF7-2F2C-B908-F5A2-C542F102F631}"/>
              </a:ext>
            </a:extLst>
          </p:cNvPr>
          <p:cNvCxnSpPr>
            <a:cxnSpLocks/>
          </p:cNvCxnSpPr>
          <p:nvPr/>
        </p:nvCxnSpPr>
        <p:spPr>
          <a:xfrm flipH="1" flipV="1">
            <a:off x="5026876" y="3419863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1" name="!!矩形 28">
            <a:extLst>
              <a:ext uri="{FF2B5EF4-FFF2-40B4-BE49-F238E27FC236}">
                <a16:creationId xmlns:a16="http://schemas.microsoft.com/office/drawing/2014/main" id="{15B17B14-247A-3162-A221-68EB0B69B18B}"/>
              </a:ext>
            </a:extLst>
          </p:cNvPr>
          <p:cNvSpPr/>
          <p:nvPr/>
        </p:nvSpPr>
        <p:spPr>
          <a:xfrm>
            <a:off x="5391070" y="38289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841432" y="1656764"/>
            <a:ext cx="791065" cy="427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203132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将该节点右旋</a:t>
            </a:r>
          </a:p>
        </p:txBody>
      </p:sp>
      <p:sp>
        <p:nvSpPr>
          <p:cNvPr id="12" name="!!椭圆 6">
            <a:extLst>
              <a:ext uri="{FF2B5EF4-FFF2-40B4-BE49-F238E27FC236}">
                <a16:creationId xmlns:a16="http://schemas.microsoft.com/office/drawing/2014/main" id="{79358684-85B4-EAAE-9E65-C0DA38EBC5B9}"/>
              </a:ext>
            </a:extLst>
          </p:cNvPr>
          <p:cNvSpPr/>
          <p:nvPr/>
        </p:nvSpPr>
        <p:spPr>
          <a:xfrm>
            <a:off x="372826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!!直接连接符5">
            <a:extLst>
              <a:ext uri="{FF2B5EF4-FFF2-40B4-BE49-F238E27FC236}">
                <a16:creationId xmlns:a16="http://schemas.microsoft.com/office/drawing/2014/main" id="{7DE7A910-469D-2B99-D601-0CF6A20794E2}"/>
              </a:ext>
            </a:extLst>
          </p:cNvPr>
          <p:cNvCxnSpPr>
            <a:cxnSpLocks/>
          </p:cNvCxnSpPr>
          <p:nvPr/>
        </p:nvCxnSpPr>
        <p:spPr>
          <a:xfrm flipV="1">
            <a:off x="4215484" y="3442173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!!矩形 26">
            <a:extLst>
              <a:ext uri="{FF2B5EF4-FFF2-40B4-BE49-F238E27FC236}">
                <a16:creationId xmlns:a16="http://schemas.microsoft.com/office/drawing/2014/main" id="{A9BF3C44-8D15-0CA3-D42C-E0BEA1E9C74B}"/>
              </a:ext>
            </a:extLst>
          </p:cNvPr>
          <p:cNvSpPr/>
          <p:nvPr/>
        </p:nvSpPr>
        <p:spPr>
          <a:xfrm>
            <a:off x="3779094" y="38982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1032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5204419" y="187102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990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4308042" y="286060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0518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317743" y="37331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770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0DF46410-AECE-FC21-0D8E-4B98E9F3772B}"/>
              </a:ext>
            </a:extLst>
          </p:cNvPr>
          <p:cNvSpPr/>
          <p:nvPr/>
        </p:nvSpPr>
        <p:spPr>
          <a:xfrm>
            <a:off x="211839" y="5898924"/>
            <a:ext cx="162897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DFD76D87-56FD-949A-5528-2C438069D970}"/>
              </a:ext>
            </a:extLst>
          </p:cNvPr>
          <p:cNvSpPr/>
          <p:nvPr/>
        </p:nvSpPr>
        <p:spPr>
          <a:xfrm>
            <a:off x="211839" y="6328920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违反了不红红，其叔叔节点为红色。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5128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DFD76D87-56FD-949A-5528-2C438069D970}"/>
              </a:ext>
            </a:extLst>
          </p:cNvPr>
          <p:cNvSpPr/>
          <p:nvPr/>
        </p:nvSpPr>
        <p:spPr>
          <a:xfrm>
            <a:off x="178222" y="5832490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违反了不红红，其叔叔节点为红色。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8222" y="6267021"/>
            <a:ext cx="45320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对叔父爷变色，再判断爷爷。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2423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DFD76D87-56FD-949A-5528-2C438069D970}"/>
              </a:ext>
            </a:extLst>
          </p:cNvPr>
          <p:cNvSpPr/>
          <p:nvPr/>
        </p:nvSpPr>
        <p:spPr>
          <a:xfrm>
            <a:off x="178222" y="6268623"/>
            <a:ext cx="78261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）违反了不红红，其叔叔节点（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）为黑色。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8222" y="5832490"/>
            <a:ext cx="45320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对叔父爷变色，再判断爷爷。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1320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46948" y="188104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098596" y="278393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31512" y="273294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5863344" y="91683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511053" y="2747708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536465" y="2809348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5888756" y="98678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556924" y="280400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24008" y="284557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280354" y="194268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 flipV="1">
            <a:off x="5090958" y="1358513"/>
            <a:ext cx="826140" cy="47796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422877" y="1368181"/>
            <a:ext cx="932228" cy="5665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46231" y="2380325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30795" y="2380325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H="1" flipV="1">
            <a:off x="5090958" y="2303110"/>
            <a:ext cx="487221" cy="5062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DFD76D87-56FD-949A-5528-2C438069D970}"/>
              </a:ext>
            </a:extLst>
          </p:cNvPr>
          <p:cNvSpPr/>
          <p:nvPr/>
        </p:nvSpPr>
        <p:spPr>
          <a:xfrm>
            <a:off x="187908" y="5852975"/>
            <a:ext cx="78261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）违反了不红红，其叔叔节点（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）为黑色。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87908" y="6267021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结构为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型，爷爷节点右旋。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00197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91407" y="379449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43055" y="46973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75971" y="46463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475654" y="275705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683736" y="37307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709148" y="379237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501066" y="282700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601383" y="47174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68467" y="47590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24813" y="385613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143543" y="2260247"/>
            <a:ext cx="1432428" cy="5585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933863" y="3288670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90690" y="4293777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75254" y="4293777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154084" y="3286139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结构为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型，爷爷节点右旋。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B02F4035-5CBB-E302-BF72-3FD1EC39EC45}"/>
              </a:ext>
            </a:extLst>
          </p:cNvPr>
          <p:cNvSpPr/>
          <p:nvPr/>
        </p:nvSpPr>
        <p:spPr>
          <a:xfrm>
            <a:off x="173231" y="6312574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中心点和旋转点变色。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50025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1722338" y="4531229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2706585" y="366244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4605107" y="178228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291407" y="379449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143055" y="4697391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575971" y="46463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475654" y="275705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683736" y="373073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709148" y="3792377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501066" y="2827005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601383" y="471745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168467" y="475903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324813" y="385613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4625807" y="187102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2819361" y="374056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1840811" y="4631438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143543" y="2260247"/>
            <a:ext cx="1432428" cy="5585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6933863" y="3288670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790690" y="4293777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075254" y="4293777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154084" y="3286139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0575" y="3733135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138864" y="2303110"/>
            <a:ext cx="528107" cy="56092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0507" y="381101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189213" y="3318837"/>
            <a:ext cx="571500" cy="47737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690799" y="281879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3803602" y="2869376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204966" y="3292005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220719" y="4160791"/>
            <a:ext cx="564777" cy="4706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结构为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型，爷爷节点右旋。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6452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456727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结构为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LL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型，爷爷节点右旋。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05033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290844" y="1656764"/>
            <a:ext cx="1341653" cy="14710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6268266" y="1161942"/>
            <a:ext cx="23391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左孩子</a:t>
            </a:r>
            <a:r>
              <a:rPr lang="zh-CN" altLang="en-US" sz="2400" b="0" cap="none" spc="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为中心点</a:t>
            </a:r>
          </a:p>
        </p:txBody>
      </p:sp>
      <p:sp>
        <p:nvSpPr>
          <p:cNvPr id="13" name="!!椭圆 8">
            <a:extLst>
              <a:ext uri="{FF2B5EF4-FFF2-40B4-BE49-F238E27FC236}">
                <a16:creationId xmlns:a16="http://schemas.microsoft.com/office/drawing/2014/main" id="{D3C34428-DC1C-64EE-CF37-8EDD65F6F8A1}"/>
              </a:ext>
            </a:extLst>
          </p:cNvPr>
          <p:cNvSpPr/>
          <p:nvPr/>
        </p:nvSpPr>
        <p:spPr>
          <a:xfrm>
            <a:off x="5365658" y="37673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2" name="!!直接连接符7">
            <a:extLst>
              <a:ext uri="{FF2B5EF4-FFF2-40B4-BE49-F238E27FC236}">
                <a16:creationId xmlns:a16="http://schemas.microsoft.com/office/drawing/2014/main" id="{14B5E47F-0135-94A8-340E-91D99231EE37}"/>
              </a:ext>
            </a:extLst>
          </p:cNvPr>
          <p:cNvCxnSpPr>
            <a:cxnSpLocks/>
          </p:cNvCxnSpPr>
          <p:nvPr/>
        </p:nvCxnSpPr>
        <p:spPr>
          <a:xfrm flipH="1" flipV="1">
            <a:off x="5026876" y="3419863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28">
            <a:extLst>
              <a:ext uri="{FF2B5EF4-FFF2-40B4-BE49-F238E27FC236}">
                <a16:creationId xmlns:a16="http://schemas.microsoft.com/office/drawing/2014/main" id="{72E78011-AD28-C4C1-5027-351D67491F40}"/>
              </a:ext>
            </a:extLst>
          </p:cNvPr>
          <p:cNvSpPr/>
          <p:nvPr/>
        </p:nvSpPr>
        <p:spPr>
          <a:xfrm>
            <a:off x="5391070" y="38289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!!椭圆 6">
            <a:extLst>
              <a:ext uri="{FF2B5EF4-FFF2-40B4-BE49-F238E27FC236}">
                <a16:creationId xmlns:a16="http://schemas.microsoft.com/office/drawing/2014/main" id="{B2987E1A-61A2-8683-F74C-36B845C0864B}"/>
              </a:ext>
            </a:extLst>
          </p:cNvPr>
          <p:cNvSpPr/>
          <p:nvPr/>
        </p:nvSpPr>
        <p:spPr>
          <a:xfrm>
            <a:off x="372826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5" name="!!直接连接符5">
            <a:extLst>
              <a:ext uri="{FF2B5EF4-FFF2-40B4-BE49-F238E27FC236}">
                <a16:creationId xmlns:a16="http://schemas.microsoft.com/office/drawing/2014/main" id="{45EF80EA-9328-27B1-8F0F-92DE06A329B1}"/>
              </a:ext>
            </a:extLst>
          </p:cNvPr>
          <p:cNvCxnSpPr>
            <a:cxnSpLocks/>
          </p:cNvCxnSpPr>
          <p:nvPr/>
        </p:nvCxnSpPr>
        <p:spPr>
          <a:xfrm flipV="1">
            <a:off x="4215484" y="3442173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!!矩形 26">
            <a:extLst>
              <a:ext uri="{FF2B5EF4-FFF2-40B4-BE49-F238E27FC236}">
                <a16:creationId xmlns:a16="http://schemas.microsoft.com/office/drawing/2014/main" id="{9E1F7437-3105-4AF2-D566-A251ED1403D8}"/>
              </a:ext>
            </a:extLst>
          </p:cNvPr>
          <p:cNvSpPr/>
          <p:nvPr/>
        </p:nvSpPr>
        <p:spPr>
          <a:xfrm>
            <a:off x="3779094" y="38982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3997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5786184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38746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300582" y="197153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75724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8096595" y="299197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69309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394759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816284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1" y="5874948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插入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69030" y="429804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0927A0F6-7B3B-9FCE-3FF8-D9F86E3B3E6D}"/>
              </a:ext>
            </a:extLst>
          </p:cNvPr>
          <p:cNvSpPr/>
          <p:nvPr/>
        </p:nvSpPr>
        <p:spPr>
          <a:xfrm>
            <a:off x="173230" y="6288101"/>
            <a:ext cx="545534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违反了不红红，其叔叔节点为红色。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7885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3230" y="6288101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爷爷违反了不红红，其叔叔节点为红色。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69030" y="429804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0927A0F6-7B3B-9FCE-3FF8-D9F86E3B3E6D}"/>
              </a:ext>
            </a:extLst>
          </p:cNvPr>
          <p:cNvSpPr/>
          <p:nvPr/>
        </p:nvSpPr>
        <p:spPr>
          <a:xfrm>
            <a:off x="173230" y="5850692"/>
            <a:ext cx="437921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将叔父爷变色，判断爷爷。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8885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2082" y="5850692"/>
            <a:ext cx="60708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爷爷违反了不红红，其叔叔节点为红色。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69030" y="429804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0927A0F6-7B3B-9FCE-3FF8-D9F86E3B3E6D}"/>
              </a:ext>
            </a:extLst>
          </p:cNvPr>
          <p:cNvSpPr/>
          <p:nvPr/>
        </p:nvSpPr>
        <p:spPr>
          <a:xfrm>
            <a:off x="173230" y="6288101"/>
            <a:ext cx="26853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将叔父爷变色。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70747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2082" y="6306855"/>
            <a:ext cx="36086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根节点为红色，变色。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69030" y="429804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0927A0F6-7B3B-9FCE-3FF8-D9F86E3B3E6D}"/>
              </a:ext>
            </a:extLst>
          </p:cNvPr>
          <p:cNvSpPr/>
          <p:nvPr/>
        </p:nvSpPr>
        <p:spPr>
          <a:xfrm>
            <a:off x="172082" y="5850692"/>
            <a:ext cx="26853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将叔父爷变色。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383144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2400279" y="388758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2518752" y="398779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  <a:stCxn id="7" idx="1"/>
            <a:endCxn id="10" idx="5"/>
          </p:cNvCxnSpPr>
          <p:nvPr/>
        </p:nvCxnSpPr>
        <p:spPr>
          <a:xfrm flipH="1" flipV="1">
            <a:off x="7999119" y="3446613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746119" y="3011457"/>
            <a:ext cx="33962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2874149" y="3441881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299312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红黑树构建完成。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69030" y="4298046"/>
            <a:ext cx="438029" cy="4892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57048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</p:cNvCxnSpPr>
          <p:nvPr/>
        </p:nvCxnSpPr>
        <p:spPr>
          <a:xfrm flipH="1" flipV="1">
            <a:off x="7269030" y="4298046"/>
            <a:ext cx="456305" cy="5160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21">
            <a:extLst>
              <a:ext uri="{FF2B5EF4-FFF2-40B4-BE49-F238E27FC236}">
                <a16:creationId xmlns:a16="http://schemas.microsoft.com/office/drawing/2014/main" id="{F888E22B-9F22-F254-E932-DAF93D9BC338}"/>
              </a:ext>
            </a:extLst>
          </p:cNvPr>
          <p:cNvSpPr>
            <a:spLocks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80806" y="283768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5799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267096" y="210234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!!椭圆 2">
            <a:extLst>
              <a:ext uri="{FF2B5EF4-FFF2-40B4-BE49-F238E27FC236}">
                <a16:creationId xmlns:a16="http://schemas.microsoft.com/office/drawing/2014/main" id="{00CEE9DF-E19A-97E4-AF96-B5A2F788751A}"/>
              </a:ext>
            </a:extLst>
          </p:cNvPr>
          <p:cNvSpPr/>
          <p:nvPr/>
        </p:nvSpPr>
        <p:spPr>
          <a:xfrm>
            <a:off x="3486068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4" name="!!直接连接符1">
            <a:extLst>
              <a:ext uri="{FF2B5EF4-FFF2-40B4-BE49-F238E27FC236}">
                <a16:creationId xmlns:a16="http://schemas.microsoft.com/office/drawing/2014/main" id="{C9EFCCE8-D698-16BC-A565-D190D79D028A}"/>
              </a:ext>
            </a:extLst>
          </p:cNvPr>
          <p:cNvCxnSpPr>
            <a:cxnSpLocks/>
          </p:cNvCxnSpPr>
          <p:nvPr/>
        </p:nvCxnSpPr>
        <p:spPr>
          <a:xfrm flipH="1">
            <a:off x="3138985" y="1576316"/>
            <a:ext cx="825690" cy="607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!!椭圆 3">
            <a:extLst>
              <a:ext uri="{FF2B5EF4-FFF2-40B4-BE49-F238E27FC236}">
                <a16:creationId xmlns:a16="http://schemas.microsoft.com/office/drawing/2014/main" id="{CD468ED2-812B-C0D9-8518-BAD0AA366A7C}"/>
              </a:ext>
            </a:extLst>
          </p:cNvPr>
          <p:cNvSpPr/>
          <p:nvPr/>
        </p:nvSpPr>
        <p:spPr>
          <a:xfrm>
            <a:off x="1927505" y="2933652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!!直接连接符2">
            <a:extLst>
              <a:ext uri="{FF2B5EF4-FFF2-40B4-BE49-F238E27FC236}">
                <a16:creationId xmlns:a16="http://schemas.microsoft.com/office/drawing/2014/main" id="{D143EE73-CF99-BF6E-BF3A-4455D2727CC4}"/>
              </a:ext>
            </a:extLst>
          </p:cNvPr>
          <p:cNvCxnSpPr>
            <a:cxnSpLocks/>
          </p:cNvCxnSpPr>
          <p:nvPr/>
        </p:nvCxnSpPr>
        <p:spPr>
          <a:xfrm flipH="1" flipV="1">
            <a:off x="3139710" y="2595786"/>
            <a:ext cx="470848" cy="4776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!!椭圆 4">
            <a:extLst>
              <a:ext uri="{FF2B5EF4-FFF2-40B4-BE49-F238E27FC236}">
                <a16:creationId xmlns:a16="http://schemas.microsoft.com/office/drawing/2014/main" id="{59C537A9-906B-7533-D14B-52FDC630E5BE}"/>
              </a:ext>
            </a:extLst>
          </p:cNvPr>
          <p:cNvSpPr/>
          <p:nvPr/>
        </p:nvSpPr>
        <p:spPr>
          <a:xfrm>
            <a:off x="6028617" y="2960059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!!直接连接符3">
            <a:extLst>
              <a:ext uri="{FF2B5EF4-FFF2-40B4-BE49-F238E27FC236}">
                <a16:creationId xmlns:a16="http://schemas.microsoft.com/office/drawing/2014/main" id="{4A3E5F6F-5D6E-9A6D-6B98-C4970C558370}"/>
              </a:ext>
            </a:extLst>
          </p:cNvPr>
          <p:cNvCxnSpPr>
            <a:cxnSpLocks/>
          </p:cNvCxnSpPr>
          <p:nvPr/>
        </p:nvCxnSpPr>
        <p:spPr>
          <a:xfrm flipH="1" flipV="1">
            <a:off x="5689835" y="2612576"/>
            <a:ext cx="449743" cy="4533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!!椭圆 5">
            <a:extLst>
              <a:ext uri="{FF2B5EF4-FFF2-40B4-BE49-F238E27FC236}">
                <a16:creationId xmlns:a16="http://schemas.microsoft.com/office/drawing/2014/main" id="{B4E39B57-13F4-9467-710F-1DAD71891489}"/>
              </a:ext>
            </a:extLst>
          </p:cNvPr>
          <p:cNvSpPr/>
          <p:nvPr/>
        </p:nvSpPr>
        <p:spPr>
          <a:xfrm>
            <a:off x="3909105" y="1162293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8" name="!!直接连接符4">
            <a:extLst>
              <a:ext uri="{FF2B5EF4-FFF2-40B4-BE49-F238E27FC236}">
                <a16:creationId xmlns:a16="http://schemas.microsoft.com/office/drawing/2014/main" id="{A257121A-FEB1-5279-7484-CF64428C967A}"/>
              </a:ext>
            </a:extLst>
          </p:cNvPr>
          <p:cNvCxnSpPr>
            <a:cxnSpLocks/>
          </p:cNvCxnSpPr>
          <p:nvPr/>
        </p:nvCxnSpPr>
        <p:spPr>
          <a:xfrm flipH="1" flipV="1">
            <a:off x="4428699" y="1583140"/>
            <a:ext cx="922653" cy="6117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!!椭圆 6">
            <a:extLst>
              <a:ext uri="{FF2B5EF4-FFF2-40B4-BE49-F238E27FC236}">
                <a16:creationId xmlns:a16="http://schemas.microsoft.com/office/drawing/2014/main" id="{301F28F6-8696-5DF9-7570-074BAB61E141}"/>
              </a:ext>
            </a:extLst>
          </p:cNvPr>
          <p:cNvSpPr/>
          <p:nvPr/>
        </p:nvSpPr>
        <p:spPr>
          <a:xfrm>
            <a:off x="4539661" y="2949720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!!直接连接符5">
            <a:extLst>
              <a:ext uri="{FF2B5EF4-FFF2-40B4-BE49-F238E27FC236}">
                <a16:creationId xmlns:a16="http://schemas.microsoft.com/office/drawing/2014/main" id="{E557B737-4C46-40B0-BA8D-2BEB103F30B9}"/>
              </a:ext>
            </a:extLst>
          </p:cNvPr>
          <p:cNvCxnSpPr>
            <a:cxnSpLocks/>
          </p:cNvCxnSpPr>
          <p:nvPr/>
        </p:nvCxnSpPr>
        <p:spPr>
          <a:xfrm flipV="1">
            <a:off x="5026876" y="2583832"/>
            <a:ext cx="420011" cy="4906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!!椭圆 7">
            <a:extLst>
              <a:ext uri="{FF2B5EF4-FFF2-40B4-BE49-F238E27FC236}">
                <a16:creationId xmlns:a16="http://schemas.microsoft.com/office/drawing/2014/main" id="{5E4A343E-4A18-05B1-B3A6-78B86C9398AE}"/>
              </a:ext>
            </a:extLst>
          </p:cNvPr>
          <p:cNvSpPr/>
          <p:nvPr/>
        </p:nvSpPr>
        <p:spPr>
          <a:xfrm>
            <a:off x="2674392" y="2113094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!!直接连接符6">
            <a:extLst>
              <a:ext uri="{FF2B5EF4-FFF2-40B4-BE49-F238E27FC236}">
                <a16:creationId xmlns:a16="http://schemas.microsoft.com/office/drawing/2014/main" id="{36A8CDE7-0940-8556-37F9-2C0120B8079A}"/>
              </a:ext>
            </a:extLst>
          </p:cNvPr>
          <p:cNvCxnSpPr>
            <a:cxnSpLocks/>
          </p:cNvCxnSpPr>
          <p:nvPr/>
        </p:nvCxnSpPr>
        <p:spPr>
          <a:xfrm flipH="1">
            <a:off x="2383972" y="2578046"/>
            <a:ext cx="412355" cy="4498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!!矩形 21">
            <a:extLst>
              <a:ext uri="{FF2B5EF4-FFF2-40B4-BE49-F238E27FC236}">
                <a16:creationId xmlns:a16="http://schemas.microsoft.com/office/drawing/2014/main" id="{7E66FE4C-3B36-69CB-2B86-97E996BC375E}"/>
              </a:ext>
            </a:extLst>
          </p:cNvPr>
          <p:cNvSpPr/>
          <p:nvPr/>
        </p:nvSpPr>
        <p:spPr>
          <a:xfrm>
            <a:off x="5292508" y="2163984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!!矩形 22">
            <a:extLst>
              <a:ext uri="{FF2B5EF4-FFF2-40B4-BE49-F238E27FC236}">
                <a16:creationId xmlns:a16="http://schemas.microsoft.com/office/drawing/2014/main" id="{16DC9036-B687-ADF7-466C-49F1DA211754}"/>
              </a:ext>
            </a:extLst>
          </p:cNvPr>
          <p:cNvSpPr/>
          <p:nvPr/>
        </p:nvSpPr>
        <p:spPr>
          <a:xfrm>
            <a:off x="3598844" y="3013551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" name="!!矩形 23">
            <a:extLst>
              <a:ext uri="{FF2B5EF4-FFF2-40B4-BE49-F238E27FC236}">
                <a16:creationId xmlns:a16="http://schemas.microsoft.com/office/drawing/2014/main" id="{7B72334B-30BB-6BEC-7E3F-66971034CE05}"/>
              </a:ext>
            </a:extLst>
          </p:cNvPr>
          <p:cNvSpPr/>
          <p:nvPr/>
        </p:nvSpPr>
        <p:spPr>
          <a:xfrm>
            <a:off x="2040281" y="2993103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7" name="!!矩形 24">
            <a:extLst>
              <a:ext uri="{FF2B5EF4-FFF2-40B4-BE49-F238E27FC236}">
                <a16:creationId xmlns:a16="http://schemas.microsoft.com/office/drawing/2014/main" id="{18ED4F55-C276-A44D-DD7D-89EEFD2FAAD4}"/>
              </a:ext>
            </a:extLst>
          </p:cNvPr>
          <p:cNvSpPr/>
          <p:nvPr/>
        </p:nvSpPr>
        <p:spPr>
          <a:xfrm>
            <a:off x="6054029" y="30216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8" name="!!矩形 25">
            <a:extLst>
              <a:ext uri="{FF2B5EF4-FFF2-40B4-BE49-F238E27FC236}">
                <a16:creationId xmlns:a16="http://schemas.microsoft.com/office/drawing/2014/main" id="{F142A338-1CAC-5159-2A52-8CECABB7B13A}"/>
              </a:ext>
            </a:extLst>
          </p:cNvPr>
          <p:cNvSpPr/>
          <p:nvPr/>
        </p:nvSpPr>
        <p:spPr>
          <a:xfrm>
            <a:off x="3939260" y="1228414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11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9" name="!!矩形 26">
            <a:extLst>
              <a:ext uri="{FF2B5EF4-FFF2-40B4-BE49-F238E27FC236}">
                <a16:creationId xmlns:a16="http://schemas.microsoft.com/office/drawing/2014/main" id="{70F1566C-1006-A3BD-4B31-150F586C918B}"/>
              </a:ext>
            </a:extLst>
          </p:cNvPr>
          <p:cNvSpPr/>
          <p:nvPr/>
        </p:nvSpPr>
        <p:spPr>
          <a:xfrm>
            <a:off x="4590486" y="303986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12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10" name="!!矩形 27">
            <a:extLst>
              <a:ext uri="{FF2B5EF4-FFF2-40B4-BE49-F238E27FC236}">
                <a16:creationId xmlns:a16="http://schemas.microsoft.com/office/drawing/2014/main" id="{6E631F7B-DA78-AD02-E5FF-823FF13D768E}"/>
              </a:ext>
            </a:extLst>
          </p:cNvPr>
          <p:cNvSpPr/>
          <p:nvPr/>
        </p:nvSpPr>
        <p:spPr>
          <a:xfrm>
            <a:off x="2789897" y="2174734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9A420B7-BCD3-17AC-8183-BA5036144C2E}"/>
              </a:ext>
            </a:extLst>
          </p:cNvPr>
          <p:cNvCxnSpPr>
            <a:cxnSpLocks/>
          </p:cNvCxnSpPr>
          <p:nvPr/>
        </p:nvCxnSpPr>
        <p:spPr>
          <a:xfrm flipH="1">
            <a:off x="5124608" y="1315134"/>
            <a:ext cx="245520" cy="14006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!!矩形 24">
            <a:extLst>
              <a:ext uri="{FF2B5EF4-FFF2-40B4-BE49-F238E27FC236}">
                <a16:creationId xmlns:a16="http://schemas.microsoft.com/office/drawing/2014/main" id="{801698A8-F750-9978-9469-7650AB4978DD}"/>
              </a:ext>
            </a:extLst>
          </p:cNvPr>
          <p:cNvSpPr/>
          <p:nvPr/>
        </p:nvSpPr>
        <p:spPr>
          <a:xfrm>
            <a:off x="4963191" y="784664"/>
            <a:ext cx="172354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400" dirty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这条边为轴</a:t>
            </a:r>
            <a:endParaRPr lang="zh-CN" altLang="en-US" sz="2400" b="0" cap="none" spc="0" dirty="0">
              <a:ln w="0"/>
              <a:solidFill>
                <a:schemeClr val="accent2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椭圆 8">
            <a:extLst>
              <a:ext uri="{FF2B5EF4-FFF2-40B4-BE49-F238E27FC236}">
                <a16:creationId xmlns:a16="http://schemas.microsoft.com/office/drawing/2014/main" id="{B6FB7C09-6D65-8302-8597-3746B65EA815}"/>
              </a:ext>
            </a:extLst>
          </p:cNvPr>
          <p:cNvSpPr/>
          <p:nvPr/>
        </p:nvSpPr>
        <p:spPr>
          <a:xfrm>
            <a:off x="5365658" y="3767346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0" name="!!直接连接符7">
            <a:extLst>
              <a:ext uri="{FF2B5EF4-FFF2-40B4-BE49-F238E27FC236}">
                <a16:creationId xmlns:a16="http://schemas.microsoft.com/office/drawing/2014/main" id="{ECD6345F-71D4-8857-5E6B-8C1CA8A40F8A}"/>
              </a:ext>
            </a:extLst>
          </p:cNvPr>
          <p:cNvCxnSpPr>
            <a:cxnSpLocks/>
          </p:cNvCxnSpPr>
          <p:nvPr/>
        </p:nvCxnSpPr>
        <p:spPr>
          <a:xfrm flipH="1" flipV="1">
            <a:off x="5026876" y="3419863"/>
            <a:ext cx="449743" cy="4533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!!矩形 28">
            <a:extLst>
              <a:ext uri="{FF2B5EF4-FFF2-40B4-BE49-F238E27FC236}">
                <a16:creationId xmlns:a16="http://schemas.microsoft.com/office/drawing/2014/main" id="{AEE19A1B-59EC-E6CE-DD5C-3128281B6777}"/>
              </a:ext>
            </a:extLst>
          </p:cNvPr>
          <p:cNvSpPr/>
          <p:nvPr/>
        </p:nvSpPr>
        <p:spPr>
          <a:xfrm>
            <a:off x="5391070" y="382898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19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椭圆 6">
            <a:extLst>
              <a:ext uri="{FF2B5EF4-FFF2-40B4-BE49-F238E27FC236}">
                <a16:creationId xmlns:a16="http://schemas.microsoft.com/office/drawing/2014/main" id="{6EF43BB3-AE68-AB05-AEEB-30531DDC47ED}"/>
              </a:ext>
            </a:extLst>
          </p:cNvPr>
          <p:cNvSpPr/>
          <p:nvPr/>
        </p:nvSpPr>
        <p:spPr>
          <a:xfrm>
            <a:off x="3728269" y="3808061"/>
            <a:ext cx="584947" cy="584947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5">
            <a:extLst>
              <a:ext uri="{FF2B5EF4-FFF2-40B4-BE49-F238E27FC236}">
                <a16:creationId xmlns:a16="http://schemas.microsoft.com/office/drawing/2014/main" id="{0B6B0D9A-8D7F-D3D4-703C-1972E71635B7}"/>
              </a:ext>
            </a:extLst>
          </p:cNvPr>
          <p:cNvCxnSpPr>
            <a:cxnSpLocks/>
          </p:cNvCxnSpPr>
          <p:nvPr/>
        </p:nvCxnSpPr>
        <p:spPr>
          <a:xfrm flipV="1">
            <a:off x="4215484" y="3442173"/>
            <a:ext cx="420011" cy="49069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6">
            <a:extLst>
              <a:ext uri="{FF2B5EF4-FFF2-40B4-BE49-F238E27FC236}">
                <a16:creationId xmlns:a16="http://schemas.microsoft.com/office/drawing/2014/main" id="{5CBA2C55-1675-CE8E-D9E9-DFD060824651}"/>
              </a:ext>
            </a:extLst>
          </p:cNvPr>
          <p:cNvSpPr/>
          <p:nvPr/>
        </p:nvSpPr>
        <p:spPr>
          <a:xfrm>
            <a:off x="3779094" y="38982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01094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</p:cNvCxnSpPr>
          <p:nvPr/>
        </p:nvCxnSpPr>
        <p:spPr>
          <a:xfrm flipH="1" flipV="1">
            <a:off x="7269030" y="4298046"/>
            <a:ext cx="456305" cy="5160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21">
            <a:extLst>
              <a:ext uri="{FF2B5EF4-FFF2-40B4-BE49-F238E27FC236}">
                <a16:creationId xmlns:a16="http://schemas.microsoft.com/office/drawing/2014/main" id="{F888E22B-9F22-F254-E932-DAF93D9BC338}"/>
              </a:ext>
            </a:extLst>
          </p:cNvPr>
          <p:cNvSpPr>
            <a:spLocks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80806" y="283768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4989A0BD-3D66-FE96-0585-3311F92F31D8}"/>
              </a:ext>
            </a:extLst>
          </p:cNvPr>
          <p:cNvSpPr/>
          <p:nvPr/>
        </p:nvSpPr>
        <p:spPr>
          <a:xfrm>
            <a:off x="6617309" y="1857670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76110A32-EBE1-04CF-CC43-CF401487CD55}"/>
              </a:ext>
            </a:extLst>
          </p:cNvPr>
          <p:cNvSpPr/>
          <p:nvPr/>
        </p:nvSpPr>
        <p:spPr>
          <a:xfrm>
            <a:off x="175588" y="5817215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7A9807A2-19A8-D484-69D6-FA3A68221FB0}"/>
              </a:ext>
            </a:extLst>
          </p:cNvPr>
          <p:cNvSpPr/>
          <p:nvPr/>
        </p:nvSpPr>
        <p:spPr>
          <a:xfrm>
            <a:off x="175588" y="6282471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找到它的中序后继。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80598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!!矩形 22">
            <a:extLst>
              <a:ext uri="{FF2B5EF4-FFF2-40B4-BE49-F238E27FC236}">
                <a16:creationId xmlns:a16="http://schemas.microsoft.com/office/drawing/2014/main" id="{B3D110C4-F769-9571-0BFC-DA2B26F50EF0}"/>
              </a:ext>
            </a:extLst>
          </p:cNvPr>
          <p:cNvSpPr>
            <a:spLocks/>
          </p:cNvSpPr>
          <p:nvPr/>
        </p:nvSpPr>
        <p:spPr>
          <a:xfrm>
            <a:off x="6709495" y="1979841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809812" y="387029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</p:cNvCxnSpPr>
          <p:nvPr/>
        </p:nvCxnSpPr>
        <p:spPr>
          <a:xfrm flipH="1" flipV="1">
            <a:off x="7269030" y="4298046"/>
            <a:ext cx="456305" cy="5160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21">
            <a:extLst>
              <a:ext uri="{FF2B5EF4-FFF2-40B4-BE49-F238E27FC236}">
                <a16:creationId xmlns:a16="http://schemas.microsoft.com/office/drawing/2014/main" id="{F888E22B-9F22-F254-E932-DAF93D9BC338}"/>
              </a:ext>
            </a:extLst>
          </p:cNvPr>
          <p:cNvSpPr>
            <a:spLocks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80806" y="283768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4989A0BD-3D66-FE96-0585-3311F92F31D8}"/>
              </a:ext>
            </a:extLst>
          </p:cNvPr>
          <p:cNvSpPr/>
          <p:nvPr/>
        </p:nvSpPr>
        <p:spPr>
          <a:xfrm>
            <a:off x="6717382" y="3751669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63724F4E-B580-E4FB-F844-6AC2510D4BF6}"/>
              </a:ext>
            </a:extLst>
          </p:cNvPr>
          <p:cNvSpPr/>
          <p:nvPr/>
        </p:nvSpPr>
        <p:spPr>
          <a:xfrm>
            <a:off x="175588" y="6273561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用中序后继代替它，并删除中序后继。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CB71B3A0-CFDD-8E24-46FF-FC5A0DF58B27}"/>
              </a:ext>
            </a:extLst>
          </p:cNvPr>
          <p:cNvSpPr/>
          <p:nvPr/>
        </p:nvSpPr>
        <p:spPr>
          <a:xfrm>
            <a:off x="175588" y="5851998"/>
            <a:ext cx="33009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找到它的中序后继。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49594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7621395" y="470166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!!椭圆3">
            <a:extLst>
              <a:ext uri="{FF2B5EF4-FFF2-40B4-BE49-F238E27FC236}">
                <a16:creationId xmlns:a16="http://schemas.microsoft.com/office/drawing/2014/main" id="{0FFFF92B-218C-56B7-20A7-DE3929CB4FC1}"/>
              </a:ext>
            </a:extLst>
          </p:cNvPr>
          <p:cNvSpPr/>
          <p:nvPr/>
        </p:nvSpPr>
        <p:spPr>
          <a:xfrm>
            <a:off x="6784400" y="37992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7667477" y="477283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!!直接连接符 17">
            <a:extLst>
              <a:ext uri="{FF2B5EF4-FFF2-40B4-BE49-F238E27FC236}">
                <a16:creationId xmlns:a16="http://schemas.microsoft.com/office/drawing/2014/main" id="{192A7D3C-1251-8AD1-97CA-2BEBB6FB255F}"/>
              </a:ext>
            </a:extLst>
          </p:cNvPr>
          <p:cNvCxnSpPr>
            <a:cxnSpLocks/>
          </p:cNvCxnSpPr>
          <p:nvPr/>
        </p:nvCxnSpPr>
        <p:spPr>
          <a:xfrm flipH="1" flipV="1">
            <a:off x="7269030" y="4298046"/>
            <a:ext cx="456305" cy="5160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矩形 21">
            <a:extLst>
              <a:ext uri="{FF2B5EF4-FFF2-40B4-BE49-F238E27FC236}">
                <a16:creationId xmlns:a16="http://schemas.microsoft.com/office/drawing/2014/main" id="{F888E22B-9F22-F254-E932-DAF93D9BC338}"/>
              </a:ext>
            </a:extLst>
          </p:cNvPr>
          <p:cNvSpPr>
            <a:spLocks/>
          </p:cNvSpPr>
          <p:nvPr/>
        </p:nvSpPr>
        <p:spPr>
          <a:xfrm>
            <a:off x="342540" y="283769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380806" y="283768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4989A0BD-3D66-FE96-0585-3311F92F31D8}"/>
              </a:ext>
            </a:extLst>
          </p:cNvPr>
          <p:cNvSpPr/>
          <p:nvPr/>
        </p:nvSpPr>
        <p:spPr>
          <a:xfrm>
            <a:off x="6717382" y="3751669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!!矩形 32">
            <a:extLst>
              <a:ext uri="{FF2B5EF4-FFF2-40B4-BE49-F238E27FC236}">
                <a16:creationId xmlns:a16="http://schemas.microsoft.com/office/drawing/2014/main" id="{A6704402-B89B-A77D-E838-9EF215B5270A}"/>
              </a:ext>
            </a:extLst>
          </p:cNvPr>
          <p:cNvSpPr>
            <a:spLocks/>
          </p:cNvSpPr>
          <p:nvPr/>
        </p:nvSpPr>
        <p:spPr>
          <a:xfrm>
            <a:off x="6809812" y="3860872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C19F8830-AAF6-A9AD-41B2-2A69DE898827}"/>
              </a:ext>
            </a:extLst>
          </p:cNvPr>
          <p:cNvSpPr/>
          <p:nvPr/>
        </p:nvSpPr>
        <p:spPr>
          <a:xfrm>
            <a:off x="175588" y="5836152"/>
            <a:ext cx="576311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用中序后继代替它，并删除中序后继。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8E4128C7-3D88-1CAA-7988-EDB91A48298C}"/>
              </a:ext>
            </a:extLst>
          </p:cNvPr>
          <p:cNvSpPr/>
          <p:nvPr/>
        </p:nvSpPr>
        <p:spPr>
          <a:xfrm>
            <a:off x="175588" y="6273561"/>
            <a:ext cx="88408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只有一个右子树，用右子树直接代替删除的元素，然后变黑。</a:t>
            </a:r>
          </a:p>
        </p:txBody>
      </p:sp>
    </p:spTree>
    <p:extLst>
      <p:ext uri="{BB962C8B-B14F-4D97-AF65-F5344CB8AC3E}">
        <p14:creationId xmlns:p14="http://schemas.microsoft.com/office/powerpoint/2010/main" val="4478759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6889110" y="383032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6935192" y="39014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C19DC9C-3548-C320-6651-6570E6B6259A}"/>
              </a:ext>
            </a:extLst>
          </p:cNvPr>
          <p:cNvSpPr/>
          <p:nvPr/>
        </p:nvSpPr>
        <p:spPr>
          <a:xfrm>
            <a:off x="175588" y="6281107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6D9F12DB-D42A-A92F-7753-F243BD6EA708}"/>
              </a:ext>
            </a:extLst>
          </p:cNvPr>
          <p:cNvSpPr/>
          <p:nvPr/>
        </p:nvSpPr>
        <p:spPr>
          <a:xfrm>
            <a:off x="175588" y="5836992"/>
            <a:ext cx="88408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只有一个右子树，用右子树直接代替删除的元素，然后变黑。</a:t>
            </a:r>
          </a:p>
        </p:txBody>
      </p:sp>
    </p:spTree>
    <p:extLst>
      <p:ext uri="{BB962C8B-B14F-4D97-AF65-F5344CB8AC3E}">
        <p14:creationId xmlns:p14="http://schemas.microsoft.com/office/powerpoint/2010/main" val="367032440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6889110" y="383032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6935192" y="390149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FEA7DCD-AC96-592C-AF44-41475DDE5266}"/>
              </a:ext>
            </a:extLst>
          </p:cNvPr>
          <p:cNvSpPr/>
          <p:nvPr/>
        </p:nvSpPr>
        <p:spPr>
          <a:xfrm>
            <a:off x="6822833" y="3776971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524D2B3-3E54-7499-244B-1C796CCDA34D}"/>
              </a:ext>
            </a:extLst>
          </p:cNvPr>
          <p:cNvSpPr/>
          <p:nvPr/>
        </p:nvSpPr>
        <p:spPr>
          <a:xfrm>
            <a:off x="175588" y="5836992"/>
            <a:ext cx="18036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FB68345-1C0D-B222-E331-3065CEC4380A}"/>
              </a:ext>
            </a:extLst>
          </p:cNvPr>
          <p:cNvSpPr/>
          <p:nvPr/>
        </p:nvSpPr>
        <p:spPr>
          <a:xfrm>
            <a:off x="175588" y="6277471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为叶节点，删除后变双黑节点。</a:t>
            </a:r>
          </a:p>
        </p:txBody>
      </p:sp>
    </p:spTree>
    <p:extLst>
      <p:ext uri="{BB962C8B-B14F-4D97-AF65-F5344CB8AC3E}">
        <p14:creationId xmlns:p14="http://schemas.microsoft.com/office/powerpoint/2010/main" val="40626431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!!椭圆10">
            <a:extLst>
              <a:ext uri="{FF2B5EF4-FFF2-40B4-BE49-F238E27FC236}">
                <a16:creationId xmlns:a16="http://schemas.microsoft.com/office/drawing/2014/main" id="{7F392423-0EB6-EC8F-C48F-C3D97C23A276}"/>
              </a:ext>
            </a:extLst>
          </p:cNvPr>
          <p:cNvSpPr/>
          <p:nvPr/>
        </p:nvSpPr>
        <p:spPr>
          <a:xfrm>
            <a:off x="6889110" y="3830320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2" name="!!矩形 31">
            <a:extLst>
              <a:ext uri="{FF2B5EF4-FFF2-40B4-BE49-F238E27FC236}">
                <a16:creationId xmlns:a16="http://schemas.microsoft.com/office/drawing/2014/main" id="{5096006D-6FFA-8BFE-5CEB-7D6F68C25A2C}"/>
              </a:ext>
            </a:extLst>
          </p:cNvPr>
          <p:cNvSpPr>
            <a:spLocks/>
          </p:cNvSpPr>
          <p:nvPr/>
        </p:nvSpPr>
        <p:spPr>
          <a:xfrm>
            <a:off x="6890477" y="3988290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双黑">
            <a:extLst>
              <a:ext uri="{FF2B5EF4-FFF2-40B4-BE49-F238E27FC236}">
                <a16:creationId xmlns:a16="http://schemas.microsoft.com/office/drawing/2014/main" id="{5991443E-9042-762F-32C5-7CAFC4DE7EF5}"/>
              </a:ext>
            </a:extLst>
          </p:cNvPr>
          <p:cNvSpPr/>
          <p:nvPr/>
        </p:nvSpPr>
        <p:spPr>
          <a:xfrm>
            <a:off x="6854442" y="3789370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B397EA56-6D56-9EA8-C259-B9AA81CFF34F}"/>
              </a:ext>
            </a:extLst>
          </p:cNvPr>
          <p:cNvSpPr/>
          <p:nvPr/>
        </p:nvSpPr>
        <p:spPr>
          <a:xfrm>
            <a:off x="175588" y="6277470"/>
            <a:ext cx="60532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型，先变色，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63C7FB5A-8764-0F46-206E-4F7043C71B30}"/>
              </a:ext>
            </a:extLst>
          </p:cNvPr>
          <p:cNvSpPr/>
          <p:nvPr/>
        </p:nvSpPr>
        <p:spPr>
          <a:xfrm>
            <a:off x="175588" y="5833402"/>
            <a:ext cx="48397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为叶节点，删除后变双黑节点。</a:t>
            </a:r>
          </a:p>
        </p:txBody>
      </p:sp>
      <p:sp>
        <p:nvSpPr>
          <p:cNvPr id="53" name="任意多边形: 形状 52">
            <a:extLst>
              <a:ext uri="{FF2B5EF4-FFF2-40B4-BE49-F238E27FC236}">
                <a16:creationId xmlns:a16="http://schemas.microsoft.com/office/drawing/2014/main" id="{21D93B9D-838B-3C9E-F575-7CE91A30659E}"/>
              </a:ext>
            </a:extLst>
          </p:cNvPr>
          <p:cNvSpPr/>
          <p:nvPr/>
        </p:nvSpPr>
        <p:spPr>
          <a:xfrm>
            <a:off x="7003052" y="2811104"/>
            <a:ext cx="4019413" cy="2618210"/>
          </a:xfrm>
          <a:custGeom>
            <a:avLst/>
            <a:gdLst>
              <a:gd name="connsiteX0" fmla="*/ 0 w 4019413"/>
              <a:gd name="connsiteY0" fmla="*/ 19735 h 2618210"/>
              <a:gd name="connsiteX1" fmla="*/ 3947050 w 4019413"/>
              <a:gd name="connsiteY1" fmla="*/ 0 h 2618210"/>
              <a:gd name="connsiteX2" fmla="*/ 4019413 w 4019413"/>
              <a:gd name="connsiteY2" fmla="*/ 2618210 h 2618210"/>
              <a:gd name="connsiteX3" fmla="*/ 1855114 w 4019413"/>
              <a:gd name="connsiteY3" fmla="*/ 2618210 h 2618210"/>
              <a:gd name="connsiteX4" fmla="*/ 0 w 4019413"/>
              <a:gd name="connsiteY4" fmla="*/ 19735 h 261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9413" h="2618210">
                <a:moveTo>
                  <a:pt x="0" y="19735"/>
                </a:moveTo>
                <a:lnTo>
                  <a:pt x="3947050" y="0"/>
                </a:lnTo>
                <a:lnTo>
                  <a:pt x="4019413" y="2618210"/>
                </a:lnTo>
                <a:lnTo>
                  <a:pt x="1855114" y="2618210"/>
                </a:lnTo>
                <a:lnTo>
                  <a:pt x="0" y="19735"/>
                </a:lnTo>
                <a:close/>
              </a:path>
            </a:pathLst>
          </a:cu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dk1"/>
              </a:solidFill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BB0567D1-EBDE-3D4B-7173-37D2D45F1751}"/>
              </a:ext>
            </a:extLst>
          </p:cNvPr>
          <p:cNvSpPr/>
          <p:nvPr/>
        </p:nvSpPr>
        <p:spPr>
          <a:xfrm>
            <a:off x="10011532" y="2883573"/>
            <a:ext cx="89639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</a:t>
            </a: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C3DBF605-2C2D-F234-5D39-4BC19F715F77}"/>
              </a:ext>
            </a:extLst>
          </p:cNvPr>
          <p:cNvSpPr/>
          <p:nvPr/>
        </p:nvSpPr>
        <p:spPr>
          <a:xfrm>
            <a:off x="8117138" y="2973735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F32AA2E1-D155-DEDD-42D3-C5E9B46B8454}"/>
              </a:ext>
            </a:extLst>
          </p:cNvPr>
          <p:cNvSpPr/>
          <p:nvPr/>
        </p:nvSpPr>
        <p:spPr>
          <a:xfrm>
            <a:off x="8907781" y="3882749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E4240BFF-DE3B-55FB-35B1-7AE47B02A359}"/>
              </a:ext>
            </a:extLst>
          </p:cNvPr>
          <p:cNvSpPr/>
          <p:nvPr/>
        </p:nvSpPr>
        <p:spPr>
          <a:xfrm>
            <a:off x="9687339" y="4847665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37650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7499836" y="294733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8351484" y="3850227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8376896" y="3911867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7533242" y="3008970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 flipV="1">
            <a:off x="7967382" y="3435724"/>
            <a:ext cx="497542" cy="5177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7283683" y="3446613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9087793" y="473335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8734425" y="4371975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9113205" y="481113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!!椭圆10">
            <a:extLst>
              <a:ext uri="{FF2B5EF4-FFF2-40B4-BE49-F238E27FC236}">
                <a16:creationId xmlns:a16="http://schemas.microsoft.com/office/drawing/2014/main" id="{41AB1145-E887-99E8-EFCC-EF9DC88B0136}"/>
              </a:ext>
            </a:extLst>
          </p:cNvPr>
          <p:cNvSpPr/>
          <p:nvPr/>
        </p:nvSpPr>
        <p:spPr>
          <a:xfrm>
            <a:off x="6889110" y="3830320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矩形 31">
            <a:extLst>
              <a:ext uri="{FF2B5EF4-FFF2-40B4-BE49-F238E27FC236}">
                <a16:creationId xmlns:a16="http://schemas.microsoft.com/office/drawing/2014/main" id="{8F4642F9-E6B9-4F11-8833-505D9480BA1E}"/>
              </a:ext>
            </a:extLst>
          </p:cNvPr>
          <p:cNvSpPr>
            <a:spLocks/>
          </p:cNvSpPr>
          <p:nvPr/>
        </p:nvSpPr>
        <p:spPr>
          <a:xfrm>
            <a:off x="6890477" y="3988290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0" name="!!双黑">
            <a:extLst>
              <a:ext uri="{FF2B5EF4-FFF2-40B4-BE49-F238E27FC236}">
                <a16:creationId xmlns:a16="http://schemas.microsoft.com/office/drawing/2014/main" id="{7BF530C4-408A-4C2D-4AC4-96121D3DA74D}"/>
              </a:ext>
            </a:extLst>
          </p:cNvPr>
          <p:cNvSpPr/>
          <p:nvPr/>
        </p:nvSpPr>
        <p:spPr>
          <a:xfrm>
            <a:off x="6854442" y="3789370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255203DD-D81B-3699-0E95-CCF30CB90613}"/>
              </a:ext>
            </a:extLst>
          </p:cNvPr>
          <p:cNvSpPr/>
          <p:nvPr/>
        </p:nvSpPr>
        <p:spPr>
          <a:xfrm>
            <a:off x="8117138" y="2973735"/>
            <a:ext cx="31451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5D597F23-03BA-A0D1-050B-B0D78FD89035}"/>
              </a:ext>
            </a:extLst>
          </p:cNvPr>
          <p:cNvSpPr/>
          <p:nvPr/>
        </p:nvSpPr>
        <p:spPr>
          <a:xfrm>
            <a:off x="8907781" y="3882749"/>
            <a:ext cx="28245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8A0DD058-E8C9-4743-108C-0F1F6AB2054D}"/>
              </a:ext>
            </a:extLst>
          </p:cNvPr>
          <p:cNvSpPr/>
          <p:nvPr/>
        </p:nvSpPr>
        <p:spPr>
          <a:xfrm>
            <a:off x="9687339" y="4847665"/>
            <a:ext cx="26802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endParaRPr lang="zh-CN" alt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39EFE26C-9511-9E65-9D39-C05DBF30CA85}"/>
              </a:ext>
            </a:extLst>
          </p:cNvPr>
          <p:cNvSpPr/>
          <p:nvPr/>
        </p:nvSpPr>
        <p:spPr>
          <a:xfrm>
            <a:off x="175588" y="5855907"/>
            <a:ext cx="60532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为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型，先变色，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r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s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变黑。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806D98A6-29F4-334F-F62F-A85584930F09}"/>
              </a:ext>
            </a:extLst>
          </p:cNvPr>
          <p:cNvSpPr/>
          <p:nvPr/>
        </p:nvSpPr>
        <p:spPr>
          <a:xfrm>
            <a:off x="175588" y="6277470"/>
            <a:ext cx="2268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节点左旋。</a:t>
            </a:r>
          </a:p>
        </p:txBody>
      </p:sp>
    </p:spTree>
    <p:extLst>
      <p:ext uri="{BB962C8B-B14F-4D97-AF65-F5344CB8AC3E}">
        <p14:creationId xmlns:p14="http://schemas.microsoft.com/office/powerpoint/2010/main" val="19134139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6586730" y="4384624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椭圆10">
            <a:extLst>
              <a:ext uri="{FF2B5EF4-FFF2-40B4-BE49-F238E27FC236}">
                <a16:creationId xmlns:a16="http://schemas.microsoft.com/office/drawing/2014/main" id="{4382793D-2B4C-B572-BD4F-178B5B56BC96}"/>
              </a:ext>
            </a:extLst>
          </p:cNvPr>
          <p:cNvSpPr/>
          <p:nvPr/>
        </p:nvSpPr>
        <p:spPr>
          <a:xfrm>
            <a:off x="6155126" y="4753791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!!矩形 31">
            <a:extLst>
              <a:ext uri="{FF2B5EF4-FFF2-40B4-BE49-F238E27FC236}">
                <a16:creationId xmlns:a16="http://schemas.microsoft.com/office/drawing/2014/main" id="{FF48B574-A61B-71B3-DB9D-CA2CBFA79E9B}"/>
              </a:ext>
            </a:extLst>
          </p:cNvPr>
          <p:cNvSpPr>
            <a:spLocks/>
          </p:cNvSpPr>
          <p:nvPr/>
        </p:nvSpPr>
        <p:spPr>
          <a:xfrm>
            <a:off x="6156493" y="4911761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5" name="!!双黑">
            <a:extLst>
              <a:ext uri="{FF2B5EF4-FFF2-40B4-BE49-F238E27FC236}">
                <a16:creationId xmlns:a16="http://schemas.microsoft.com/office/drawing/2014/main" id="{1ECCD1A5-FC84-5844-8A0F-3978115CC86A}"/>
              </a:ext>
            </a:extLst>
          </p:cNvPr>
          <p:cNvSpPr/>
          <p:nvPr/>
        </p:nvSpPr>
        <p:spPr>
          <a:xfrm>
            <a:off x="6120458" y="4712841"/>
            <a:ext cx="666846" cy="666846"/>
          </a:xfrm>
          <a:prstGeom prst="ellipse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607B191F-9F73-7361-5C6A-B31D2680A853}"/>
              </a:ext>
            </a:extLst>
          </p:cNvPr>
          <p:cNvSpPr/>
          <p:nvPr/>
        </p:nvSpPr>
        <p:spPr>
          <a:xfrm>
            <a:off x="175588" y="6317572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双黑变单黑。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B7646513-C716-65C8-E543-211E4ABB6D58}"/>
              </a:ext>
            </a:extLst>
          </p:cNvPr>
          <p:cNvSpPr/>
          <p:nvPr/>
        </p:nvSpPr>
        <p:spPr>
          <a:xfrm>
            <a:off x="175588" y="5855907"/>
            <a:ext cx="226857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节点左旋。</a:t>
            </a:r>
          </a:p>
        </p:txBody>
      </p:sp>
    </p:spTree>
    <p:extLst>
      <p:ext uri="{BB962C8B-B14F-4D97-AF65-F5344CB8AC3E}">
        <p14:creationId xmlns:p14="http://schemas.microsoft.com/office/powerpoint/2010/main" val="19636184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!!直接连接符11">
            <a:extLst>
              <a:ext uri="{FF2B5EF4-FFF2-40B4-BE49-F238E27FC236}">
                <a16:creationId xmlns:a16="http://schemas.microsoft.com/office/drawing/2014/main" id="{37066EC7-7278-94A9-4416-C09C2E9BB8FA}"/>
              </a:ext>
            </a:extLst>
          </p:cNvPr>
          <p:cNvCxnSpPr>
            <a:cxnSpLocks/>
          </p:cNvCxnSpPr>
          <p:nvPr/>
        </p:nvCxnSpPr>
        <p:spPr>
          <a:xfrm flipH="1">
            <a:off x="6586730" y="4384624"/>
            <a:ext cx="297186" cy="4382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8" name="!!矩形 22">
            <a:extLst>
              <a:ext uri="{FF2B5EF4-FFF2-40B4-BE49-F238E27FC236}">
                <a16:creationId xmlns:a16="http://schemas.microsoft.com/office/drawing/2014/main" id="{BBB0E019-BE44-A612-73A9-DE856D24FCA3}"/>
              </a:ext>
            </a:extLst>
          </p:cNvPr>
          <p:cNvSpPr>
            <a:spLocks/>
          </p:cNvSpPr>
          <p:nvPr/>
        </p:nvSpPr>
        <p:spPr>
          <a:xfrm>
            <a:off x="93226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959335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!!椭圆10">
            <a:extLst>
              <a:ext uri="{FF2B5EF4-FFF2-40B4-BE49-F238E27FC236}">
                <a16:creationId xmlns:a16="http://schemas.microsoft.com/office/drawing/2014/main" id="{4382793D-2B4C-B572-BD4F-178B5B56BC96}"/>
              </a:ext>
            </a:extLst>
          </p:cNvPr>
          <p:cNvSpPr/>
          <p:nvPr/>
        </p:nvSpPr>
        <p:spPr>
          <a:xfrm>
            <a:off x="6155126" y="4753791"/>
            <a:ext cx="584947" cy="58494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!!矩形 31">
            <a:extLst>
              <a:ext uri="{FF2B5EF4-FFF2-40B4-BE49-F238E27FC236}">
                <a16:creationId xmlns:a16="http://schemas.microsoft.com/office/drawing/2014/main" id="{FF48B574-A61B-71B3-DB9D-CA2CBFA79E9B}"/>
              </a:ext>
            </a:extLst>
          </p:cNvPr>
          <p:cNvSpPr>
            <a:spLocks/>
          </p:cNvSpPr>
          <p:nvPr/>
        </p:nvSpPr>
        <p:spPr>
          <a:xfrm>
            <a:off x="6156493" y="4911761"/>
            <a:ext cx="582211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1200" b="0" cap="none" spc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NULL</a:t>
            </a:r>
            <a:endParaRPr lang="zh-CN" altLang="en-US" sz="12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A202DDA-400D-BFF0-E09D-515439709196}"/>
              </a:ext>
            </a:extLst>
          </p:cNvPr>
          <p:cNvSpPr/>
          <p:nvPr/>
        </p:nvSpPr>
        <p:spPr>
          <a:xfrm>
            <a:off x="175588" y="5817215"/>
            <a:ext cx="23775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双黑变单黑。</a:t>
            </a:r>
          </a:p>
        </p:txBody>
      </p:sp>
    </p:spTree>
    <p:extLst>
      <p:ext uri="{BB962C8B-B14F-4D97-AF65-F5344CB8AC3E}">
        <p14:creationId xmlns:p14="http://schemas.microsoft.com/office/powerpoint/2010/main" val="7264814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!!椭圆8">
            <a:extLst>
              <a:ext uri="{FF2B5EF4-FFF2-40B4-BE49-F238E27FC236}">
                <a16:creationId xmlns:a16="http://schemas.microsoft.com/office/drawing/2014/main" id="{55BE880A-4923-DA30-7F14-0A49EBCBD208}"/>
              </a:ext>
            </a:extLst>
          </p:cNvPr>
          <p:cNvSpPr/>
          <p:nvPr/>
        </p:nvSpPr>
        <p:spPr>
          <a:xfrm>
            <a:off x="3896060" y="3881294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!!椭圆7">
            <a:extLst>
              <a:ext uri="{FF2B5EF4-FFF2-40B4-BE49-F238E27FC236}">
                <a16:creationId xmlns:a16="http://schemas.microsoft.com/office/drawing/2014/main" id="{26258993-B159-AA21-CF1A-D46EDB396DDC}"/>
              </a:ext>
            </a:extLst>
          </p:cNvPr>
          <p:cNvSpPr/>
          <p:nvPr/>
        </p:nvSpPr>
        <p:spPr>
          <a:xfrm>
            <a:off x="3119731" y="2895614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!!椭圆6">
            <a:extLst>
              <a:ext uri="{FF2B5EF4-FFF2-40B4-BE49-F238E27FC236}">
                <a16:creationId xmlns:a16="http://schemas.microsoft.com/office/drawing/2014/main" id="{34E21037-56E3-95DC-713B-9369E501818E}"/>
              </a:ext>
            </a:extLst>
          </p:cNvPr>
          <p:cNvSpPr/>
          <p:nvPr/>
        </p:nvSpPr>
        <p:spPr>
          <a:xfrm>
            <a:off x="5210662" y="1134656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" name="!!椭圆5">
            <a:extLst>
              <a:ext uri="{FF2B5EF4-FFF2-40B4-BE49-F238E27FC236}">
                <a16:creationId xmlns:a16="http://schemas.microsoft.com/office/drawing/2014/main" id="{150855AD-EA62-0117-E159-CD25F61D0999}"/>
              </a:ext>
            </a:extLst>
          </p:cNvPr>
          <p:cNvSpPr/>
          <p:nvPr/>
        </p:nvSpPr>
        <p:spPr>
          <a:xfrm>
            <a:off x="6802883" y="388534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!!椭圆4">
            <a:extLst>
              <a:ext uri="{FF2B5EF4-FFF2-40B4-BE49-F238E27FC236}">
                <a16:creationId xmlns:a16="http://schemas.microsoft.com/office/drawing/2014/main" id="{6130DDE0-CBEA-1EA8-5B16-40B5242852FE}"/>
              </a:ext>
            </a:extLst>
          </p:cNvPr>
          <p:cNvSpPr/>
          <p:nvPr/>
        </p:nvSpPr>
        <p:spPr>
          <a:xfrm>
            <a:off x="7461151" y="2933576"/>
            <a:ext cx="584947" cy="584947"/>
          </a:xfrm>
          <a:prstGeom prst="ellipse">
            <a:avLst/>
          </a:prstGeom>
          <a:solidFill>
            <a:srgbClr val="FFD1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!!椭圆2">
            <a:extLst>
              <a:ext uri="{FF2B5EF4-FFF2-40B4-BE49-F238E27FC236}">
                <a16:creationId xmlns:a16="http://schemas.microsoft.com/office/drawing/2014/main" id="{D69B3040-532D-3862-8B5A-BF744694B546}"/>
              </a:ext>
            </a:extLst>
          </p:cNvPr>
          <p:cNvSpPr/>
          <p:nvPr/>
        </p:nvSpPr>
        <p:spPr>
          <a:xfrm>
            <a:off x="6684083" y="1909890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!!椭圆 1">
            <a:extLst>
              <a:ext uri="{FF2B5EF4-FFF2-40B4-BE49-F238E27FC236}">
                <a16:creationId xmlns:a16="http://schemas.microsoft.com/office/drawing/2014/main" id="{BF9C0136-9393-E62C-724C-2FF60E1222D3}"/>
              </a:ext>
            </a:extLst>
          </p:cNvPr>
          <p:cNvSpPr/>
          <p:nvPr/>
        </p:nvSpPr>
        <p:spPr>
          <a:xfrm>
            <a:off x="5892165" y="2883573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!!矩形 21">
            <a:extLst>
              <a:ext uri="{FF2B5EF4-FFF2-40B4-BE49-F238E27FC236}">
                <a16:creationId xmlns:a16="http://schemas.microsoft.com/office/drawing/2014/main" id="{524D3AE5-7F18-68B3-4C92-034974CE0BE5}"/>
              </a:ext>
            </a:extLst>
          </p:cNvPr>
          <p:cNvSpPr>
            <a:spLocks/>
          </p:cNvSpPr>
          <p:nvPr/>
        </p:nvSpPr>
        <p:spPr>
          <a:xfrm>
            <a:off x="5917577" y="2945213"/>
            <a:ext cx="5341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4" name="!!矩形 23">
            <a:extLst>
              <a:ext uri="{FF2B5EF4-FFF2-40B4-BE49-F238E27FC236}">
                <a16:creationId xmlns:a16="http://schemas.microsoft.com/office/drawing/2014/main" id="{253E73B6-4D8F-61F0-803C-C8837E374CC9}"/>
              </a:ext>
            </a:extLst>
          </p:cNvPr>
          <p:cNvSpPr>
            <a:spLocks/>
          </p:cNvSpPr>
          <p:nvPr/>
        </p:nvSpPr>
        <p:spPr>
          <a:xfrm>
            <a:off x="6727940" y="1988758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5" name="!!矩形 24">
            <a:extLst>
              <a:ext uri="{FF2B5EF4-FFF2-40B4-BE49-F238E27FC236}">
                <a16:creationId xmlns:a16="http://schemas.microsoft.com/office/drawing/2014/main" id="{0E0719FC-41A0-B517-B670-238E2380E5AA}"/>
              </a:ext>
            </a:extLst>
          </p:cNvPr>
          <p:cNvSpPr>
            <a:spLocks/>
          </p:cNvSpPr>
          <p:nvPr/>
        </p:nvSpPr>
        <p:spPr>
          <a:xfrm>
            <a:off x="7486563" y="299521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6" name="!!矩形 25">
            <a:extLst>
              <a:ext uri="{FF2B5EF4-FFF2-40B4-BE49-F238E27FC236}">
                <a16:creationId xmlns:a16="http://schemas.microsoft.com/office/drawing/2014/main" id="{D0AB5BE5-3449-9112-3EC4-1857AB6A988C}"/>
              </a:ext>
            </a:extLst>
          </p:cNvPr>
          <p:cNvSpPr>
            <a:spLocks/>
          </p:cNvSpPr>
          <p:nvPr/>
        </p:nvSpPr>
        <p:spPr>
          <a:xfrm>
            <a:off x="6836289" y="3946981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7" name="!!矩形 26">
            <a:extLst>
              <a:ext uri="{FF2B5EF4-FFF2-40B4-BE49-F238E27FC236}">
                <a16:creationId xmlns:a16="http://schemas.microsoft.com/office/drawing/2014/main" id="{6EDB2C54-2BBB-8B8F-3D77-17254CA41419}"/>
              </a:ext>
            </a:extLst>
          </p:cNvPr>
          <p:cNvSpPr>
            <a:spLocks/>
          </p:cNvSpPr>
          <p:nvPr/>
        </p:nvSpPr>
        <p:spPr>
          <a:xfrm>
            <a:off x="5231362" y="1223396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9" name="!!矩形 28">
            <a:extLst>
              <a:ext uri="{FF2B5EF4-FFF2-40B4-BE49-F238E27FC236}">
                <a16:creationId xmlns:a16="http://schemas.microsoft.com/office/drawing/2014/main" id="{E1036F91-7C8A-31D8-2055-DDF46DCE1C05}"/>
              </a:ext>
            </a:extLst>
          </p:cNvPr>
          <p:cNvSpPr>
            <a:spLocks/>
          </p:cNvSpPr>
          <p:nvPr/>
        </p:nvSpPr>
        <p:spPr>
          <a:xfrm>
            <a:off x="3232507" y="2973735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1" name="!!矩形 30">
            <a:extLst>
              <a:ext uri="{FF2B5EF4-FFF2-40B4-BE49-F238E27FC236}">
                <a16:creationId xmlns:a16="http://schemas.microsoft.com/office/drawing/2014/main" id="{A03E3C87-C658-B1E3-AAC3-4039FC36B2A0}"/>
              </a:ext>
            </a:extLst>
          </p:cNvPr>
          <p:cNvSpPr>
            <a:spLocks/>
          </p:cNvSpPr>
          <p:nvPr/>
        </p:nvSpPr>
        <p:spPr>
          <a:xfrm>
            <a:off x="3927169" y="3981503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7DE25803-D52F-482C-7120-FC795DA517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699760"/>
            <a:ext cx="12192000" cy="11582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5" name="!!直接连接符 4">
            <a:extLst>
              <a:ext uri="{FF2B5EF4-FFF2-40B4-BE49-F238E27FC236}">
                <a16:creationId xmlns:a16="http://schemas.microsoft.com/office/drawing/2014/main" id="{200BCF13-32CF-A273-CA92-B82C60D98EEC}"/>
              </a:ext>
            </a:extLst>
          </p:cNvPr>
          <p:cNvCxnSpPr>
            <a:cxnSpLocks/>
          </p:cNvCxnSpPr>
          <p:nvPr/>
        </p:nvCxnSpPr>
        <p:spPr>
          <a:xfrm>
            <a:off x="5755341" y="1600201"/>
            <a:ext cx="1029059" cy="37143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BC34794-4E7A-0142-326B-96C7EA798FEA}"/>
              </a:ext>
            </a:extLst>
          </p:cNvPr>
          <p:cNvCxnSpPr>
            <a:cxnSpLocks/>
          </p:cNvCxnSpPr>
          <p:nvPr/>
        </p:nvCxnSpPr>
        <p:spPr>
          <a:xfrm>
            <a:off x="7142292" y="2441506"/>
            <a:ext cx="465701" cy="5594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!!直接连接符 10">
            <a:extLst>
              <a:ext uri="{FF2B5EF4-FFF2-40B4-BE49-F238E27FC236}">
                <a16:creationId xmlns:a16="http://schemas.microsoft.com/office/drawing/2014/main" id="{7A7049EF-2004-D026-89C0-9B6B76B800BA}"/>
              </a:ext>
            </a:extLst>
          </p:cNvPr>
          <p:cNvCxnSpPr>
            <a:cxnSpLocks/>
          </p:cNvCxnSpPr>
          <p:nvPr/>
        </p:nvCxnSpPr>
        <p:spPr>
          <a:xfrm flipH="1">
            <a:off x="7224967" y="3466772"/>
            <a:ext cx="367931" cy="4978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!!直接连接符12">
            <a:extLst>
              <a:ext uri="{FF2B5EF4-FFF2-40B4-BE49-F238E27FC236}">
                <a16:creationId xmlns:a16="http://schemas.microsoft.com/office/drawing/2014/main" id="{26F99523-6D84-BE90-94A1-5A7466AD2599}"/>
              </a:ext>
            </a:extLst>
          </p:cNvPr>
          <p:cNvCxnSpPr>
            <a:cxnSpLocks/>
          </p:cNvCxnSpPr>
          <p:nvPr/>
        </p:nvCxnSpPr>
        <p:spPr>
          <a:xfrm flipV="1">
            <a:off x="6362513" y="2438975"/>
            <a:ext cx="443960" cy="48590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!!椭圆4">
            <a:extLst>
              <a:ext uri="{FF2B5EF4-FFF2-40B4-BE49-F238E27FC236}">
                <a16:creationId xmlns:a16="http://schemas.microsoft.com/office/drawing/2014/main" id="{5DC4FA47-347F-6856-5CDD-6BB074B41DA9}"/>
              </a:ext>
            </a:extLst>
          </p:cNvPr>
          <p:cNvSpPr/>
          <p:nvPr/>
        </p:nvSpPr>
        <p:spPr>
          <a:xfrm>
            <a:off x="4636187" y="2933576"/>
            <a:ext cx="552763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6" name="!!直接连接符13">
            <a:extLst>
              <a:ext uri="{FF2B5EF4-FFF2-40B4-BE49-F238E27FC236}">
                <a16:creationId xmlns:a16="http://schemas.microsoft.com/office/drawing/2014/main" id="{7CD01F28-EAD6-5F27-6899-25857B2E9029}"/>
              </a:ext>
            </a:extLst>
          </p:cNvPr>
          <p:cNvCxnSpPr>
            <a:cxnSpLocks/>
          </p:cNvCxnSpPr>
          <p:nvPr/>
        </p:nvCxnSpPr>
        <p:spPr>
          <a:xfrm flipH="1">
            <a:off x="4347293" y="1573307"/>
            <a:ext cx="903783" cy="4435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!!矩形 27">
            <a:extLst>
              <a:ext uri="{FF2B5EF4-FFF2-40B4-BE49-F238E27FC236}">
                <a16:creationId xmlns:a16="http://schemas.microsoft.com/office/drawing/2014/main" id="{72DF0F28-6163-A02F-B57A-21F84F2FCD6B}"/>
              </a:ext>
            </a:extLst>
          </p:cNvPr>
          <p:cNvSpPr>
            <a:spLocks/>
          </p:cNvSpPr>
          <p:nvPr/>
        </p:nvSpPr>
        <p:spPr>
          <a:xfrm>
            <a:off x="4636186" y="3011457"/>
            <a:ext cx="552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15" name="!!直接连接符14">
            <a:extLst>
              <a:ext uri="{FF2B5EF4-FFF2-40B4-BE49-F238E27FC236}">
                <a16:creationId xmlns:a16="http://schemas.microsoft.com/office/drawing/2014/main" id="{D7922464-77DD-4B16-722B-73775BC4E3A0}"/>
              </a:ext>
            </a:extLst>
          </p:cNvPr>
          <p:cNvCxnSpPr>
            <a:cxnSpLocks/>
          </p:cNvCxnSpPr>
          <p:nvPr/>
        </p:nvCxnSpPr>
        <p:spPr>
          <a:xfrm flipH="1" flipV="1">
            <a:off x="4397642" y="2471673"/>
            <a:ext cx="322275" cy="52029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!!椭圆 8">
            <a:extLst>
              <a:ext uri="{FF2B5EF4-FFF2-40B4-BE49-F238E27FC236}">
                <a16:creationId xmlns:a16="http://schemas.microsoft.com/office/drawing/2014/main" id="{D89F47E3-C69E-EFAD-8B51-637ACA3F5615}"/>
              </a:ext>
            </a:extLst>
          </p:cNvPr>
          <p:cNvSpPr/>
          <p:nvPr/>
        </p:nvSpPr>
        <p:spPr>
          <a:xfrm>
            <a:off x="3899228" y="1971632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!!矩形 29">
            <a:extLst>
              <a:ext uri="{FF2B5EF4-FFF2-40B4-BE49-F238E27FC236}">
                <a16:creationId xmlns:a16="http://schemas.microsoft.com/office/drawing/2014/main" id="{98B9BF0D-C70E-56A8-3705-CBE92A76F0B1}"/>
              </a:ext>
            </a:extLst>
          </p:cNvPr>
          <p:cNvSpPr>
            <a:spLocks/>
          </p:cNvSpPr>
          <p:nvPr/>
        </p:nvSpPr>
        <p:spPr>
          <a:xfrm>
            <a:off x="4012031" y="2022212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cxnSp>
        <p:nvCxnSpPr>
          <p:cNvPr id="41" name="!!直接连接符15">
            <a:extLst>
              <a:ext uri="{FF2B5EF4-FFF2-40B4-BE49-F238E27FC236}">
                <a16:creationId xmlns:a16="http://schemas.microsoft.com/office/drawing/2014/main" id="{BA556D62-792C-4995-8391-A586BA49A9DB}"/>
              </a:ext>
            </a:extLst>
          </p:cNvPr>
          <p:cNvCxnSpPr>
            <a:cxnSpLocks/>
          </p:cNvCxnSpPr>
          <p:nvPr/>
        </p:nvCxnSpPr>
        <p:spPr>
          <a:xfrm flipH="1">
            <a:off x="3590364" y="2444841"/>
            <a:ext cx="387808" cy="54040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!!直接连接符16">
            <a:extLst>
              <a:ext uri="{FF2B5EF4-FFF2-40B4-BE49-F238E27FC236}">
                <a16:creationId xmlns:a16="http://schemas.microsoft.com/office/drawing/2014/main" id="{772A87B4-69F2-97A9-0469-C85A48D638DE}"/>
              </a:ext>
            </a:extLst>
          </p:cNvPr>
          <p:cNvCxnSpPr>
            <a:cxnSpLocks/>
          </p:cNvCxnSpPr>
          <p:nvPr/>
        </p:nvCxnSpPr>
        <p:spPr>
          <a:xfrm flipH="1">
            <a:off x="4369930" y="3435593"/>
            <a:ext cx="376611" cy="5152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矩形 19">
            <a:extLst>
              <a:ext uri="{FF2B5EF4-FFF2-40B4-BE49-F238E27FC236}">
                <a16:creationId xmlns:a16="http://schemas.microsoft.com/office/drawing/2014/main" id="{3F535170-264E-ECFC-A3AF-7DCEC71AB622}"/>
              </a:ext>
            </a:extLst>
          </p:cNvPr>
          <p:cNvSpPr/>
          <p:nvPr/>
        </p:nvSpPr>
        <p:spPr>
          <a:xfrm>
            <a:off x="175588" y="5817215"/>
            <a:ext cx="39581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删除</a:t>
            </a:r>
            <a:r>
              <a:rPr lang="en-US" altLang="zh-CN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r>
              <a:rPr lang="zh-CN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，寻找中序后继。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!!椭圆10">
            <a:extLst>
              <a:ext uri="{FF2B5EF4-FFF2-40B4-BE49-F238E27FC236}">
                <a16:creationId xmlns:a16="http://schemas.microsoft.com/office/drawing/2014/main" id="{45FF8D7A-C777-831C-A56D-B06CD6D864C3}"/>
              </a:ext>
            </a:extLst>
          </p:cNvPr>
          <p:cNvSpPr/>
          <p:nvPr/>
        </p:nvSpPr>
        <p:spPr>
          <a:xfrm>
            <a:off x="8197460" y="3816701"/>
            <a:ext cx="584947" cy="584947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8" name="!!直接连接符 17">
            <a:extLst>
              <a:ext uri="{FF2B5EF4-FFF2-40B4-BE49-F238E27FC236}">
                <a16:creationId xmlns:a16="http://schemas.microsoft.com/office/drawing/2014/main" id="{B1EEDC5D-CD71-C22F-50F4-25BADC8F5C84}"/>
              </a:ext>
            </a:extLst>
          </p:cNvPr>
          <p:cNvCxnSpPr>
            <a:cxnSpLocks/>
          </p:cNvCxnSpPr>
          <p:nvPr/>
        </p:nvCxnSpPr>
        <p:spPr>
          <a:xfrm flipH="1" flipV="1">
            <a:off x="7844092" y="3455324"/>
            <a:ext cx="456640" cy="4756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!!矩形 31">
            <a:extLst>
              <a:ext uri="{FF2B5EF4-FFF2-40B4-BE49-F238E27FC236}">
                <a16:creationId xmlns:a16="http://schemas.microsoft.com/office/drawing/2014/main" id="{57B0B672-0E2A-D5C8-EEF6-F5C4FB1DB7AC}"/>
              </a:ext>
            </a:extLst>
          </p:cNvPr>
          <p:cNvSpPr>
            <a:spLocks/>
          </p:cNvSpPr>
          <p:nvPr/>
        </p:nvSpPr>
        <p:spPr>
          <a:xfrm>
            <a:off x="8222872" y="3894485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2" name="!!矩形 23">
            <a:extLst>
              <a:ext uri="{FF2B5EF4-FFF2-40B4-BE49-F238E27FC236}">
                <a16:creationId xmlns:a16="http://schemas.microsoft.com/office/drawing/2014/main" id="{E3E620BB-549D-67A2-F6B9-30B4F00D4E93}"/>
              </a:ext>
            </a:extLst>
          </p:cNvPr>
          <p:cNvSpPr>
            <a:spLocks/>
          </p:cNvSpPr>
          <p:nvPr/>
        </p:nvSpPr>
        <p:spPr>
          <a:xfrm>
            <a:off x="152198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15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3" name="!!矩形 24">
            <a:extLst>
              <a:ext uri="{FF2B5EF4-FFF2-40B4-BE49-F238E27FC236}">
                <a16:creationId xmlns:a16="http://schemas.microsoft.com/office/drawing/2014/main" id="{2053310B-79B1-A125-6796-296624825688}"/>
              </a:ext>
            </a:extLst>
          </p:cNvPr>
          <p:cNvSpPr>
            <a:spLocks/>
          </p:cNvSpPr>
          <p:nvPr/>
        </p:nvSpPr>
        <p:spPr>
          <a:xfrm>
            <a:off x="2199069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6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4" name="!!矩形 25">
            <a:extLst>
              <a:ext uri="{FF2B5EF4-FFF2-40B4-BE49-F238E27FC236}">
                <a16:creationId xmlns:a16="http://schemas.microsoft.com/office/drawing/2014/main" id="{5A3180BC-CF55-D661-2792-936A82350DD3}"/>
              </a:ext>
            </a:extLst>
          </p:cNvPr>
          <p:cNvSpPr>
            <a:spLocks/>
          </p:cNvSpPr>
          <p:nvPr/>
        </p:nvSpPr>
        <p:spPr>
          <a:xfrm>
            <a:off x="2701427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5" name="!!矩形 26">
            <a:extLst>
              <a:ext uri="{FF2B5EF4-FFF2-40B4-BE49-F238E27FC236}">
                <a16:creationId xmlns:a16="http://schemas.microsoft.com/office/drawing/2014/main" id="{6B6199C7-478E-6B8F-2659-C316E9E4B996}"/>
              </a:ext>
            </a:extLst>
          </p:cNvPr>
          <p:cNvSpPr>
            <a:spLocks/>
          </p:cNvSpPr>
          <p:nvPr/>
        </p:nvSpPr>
        <p:spPr>
          <a:xfrm>
            <a:off x="329114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6" name="!!矩形 27">
            <a:extLst>
              <a:ext uri="{FF2B5EF4-FFF2-40B4-BE49-F238E27FC236}">
                <a16:creationId xmlns:a16="http://schemas.microsoft.com/office/drawing/2014/main" id="{501CC8D4-E3D0-466E-4013-76A6F663C819}"/>
              </a:ext>
            </a:extLst>
          </p:cNvPr>
          <p:cNvSpPr>
            <a:spLocks/>
          </p:cNvSpPr>
          <p:nvPr/>
        </p:nvSpPr>
        <p:spPr>
          <a:xfrm>
            <a:off x="3880871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7" name="!!矩形 28">
            <a:extLst>
              <a:ext uri="{FF2B5EF4-FFF2-40B4-BE49-F238E27FC236}">
                <a16:creationId xmlns:a16="http://schemas.microsoft.com/office/drawing/2014/main" id="{0CBFC8A0-ACFE-865C-6177-0AF49D32DCAD}"/>
              </a:ext>
            </a:extLst>
          </p:cNvPr>
          <p:cNvSpPr>
            <a:spLocks/>
          </p:cNvSpPr>
          <p:nvPr/>
        </p:nvSpPr>
        <p:spPr>
          <a:xfrm>
            <a:off x="4470593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17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8" name="!!矩形 29">
            <a:extLst>
              <a:ext uri="{FF2B5EF4-FFF2-40B4-BE49-F238E27FC236}">
                <a16:creationId xmlns:a16="http://schemas.microsoft.com/office/drawing/2014/main" id="{C07F9FA3-8E77-1819-32AD-E7ABB1D8B96A}"/>
              </a:ext>
            </a:extLst>
          </p:cNvPr>
          <p:cNvSpPr>
            <a:spLocks/>
          </p:cNvSpPr>
          <p:nvPr/>
        </p:nvSpPr>
        <p:spPr>
          <a:xfrm>
            <a:off x="5060315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34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49" name="!!矩形 30">
            <a:extLst>
              <a:ext uri="{FF2B5EF4-FFF2-40B4-BE49-F238E27FC236}">
                <a16:creationId xmlns:a16="http://schemas.microsoft.com/office/drawing/2014/main" id="{77AAB522-5992-FA48-E2D2-39FF921B05DD}"/>
              </a:ext>
            </a:extLst>
          </p:cNvPr>
          <p:cNvSpPr>
            <a:spLocks/>
          </p:cNvSpPr>
          <p:nvPr/>
        </p:nvSpPr>
        <p:spPr>
          <a:xfrm>
            <a:off x="5737401" y="283769"/>
            <a:ext cx="3593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8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0" name="!!矩形 31">
            <a:extLst>
              <a:ext uri="{FF2B5EF4-FFF2-40B4-BE49-F238E27FC236}">
                <a16:creationId xmlns:a16="http://schemas.microsoft.com/office/drawing/2014/main" id="{A927E2AA-2374-554C-21B0-C9F96FA3985C}"/>
              </a:ext>
            </a:extLst>
          </p:cNvPr>
          <p:cNvSpPr>
            <a:spLocks/>
          </p:cNvSpPr>
          <p:nvPr/>
        </p:nvSpPr>
        <p:spPr>
          <a:xfrm>
            <a:off x="6239759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10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1" name="!!矩形 31">
            <a:extLst>
              <a:ext uri="{FF2B5EF4-FFF2-40B4-BE49-F238E27FC236}">
                <a16:creationId xmlns:a16="http://schemas.microsoft.com/office/drawing/2014/main" id="{D8B4150C-6F2F-0068-2DB8-A8B79F8B33D3}"/>
              </a:ext>
            </a:extLst>
          </p:cNvPr>
          <p:cNvSpPr>
            <a:spLocks/>
          </p:cNvSpPr>
          <p:nvPr/>
        </p:nvSpPr>
        <p:spPr>
          <a:xfrm>
            <a:off x="6809812" y="283769"/>
            <a:ext cx="53412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23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A286E6E8-72B7-7BF8-DD6A-643AF9EA2CD1}"/>
              </a:ext>
            </a:extLst>
          </p:cNvPr>
          <p:cNvSpPr/>
          <p:nvPr/>
        </p:nvSpPr>
        <p:spPr>
          <a:xfrm>
            <a:off x="1549057" y="283769"/>
            <a:ext cx="479973" cy="46166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38EE4A4-2E0C-76C7-7228-E6E18D2214D2}"/>
              </a:ext>
            </a:extLst>
          </p:cNvPr>
          <p:cNvSpPr/>
          <p:nvPr/>
        </p:nvSpPr>
        <p:spPr>
          <a:xfrm>
            <a:off x="5139896" y="1075791"/>
            <a:ext cx="726625" cy="6989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23141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>
        <p159:morph option="byObject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</TotalTime>
  <Words>5279</Words>
  <Application>Microsoft Office PowerPoint</Application>
  <PresentationFormat>宽屏</PresentationFormat>
  <Paragraphs>2793</Paragraphs>
  <Slides>208</Slides>
  <Notes>0</Notes>
  <HiddenSlides>202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208</vt:i4>
      </vt:variant>
    </vt:vector>
  </HeadingPairs>
  <TitlesOfParts>
    <vt:vector size="213" baseType="lpstr">
      <vt:lpstr>等线</vt:lpstr>
      <vt:lpstr>等线 Light</vt:lpstr>
      <vt:lpstr>思源黑体 CN Medium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铭杨 李</dc:creator>
  <cp:lastModifiedBy>铭杨 李</cp:lastModifiedBy>
  <cp:revision>1</cp:revision>
  <dcterms:created xsi:type="dcterms:W3CDTF">2024-06-15T07:48:22Z</dcterms:created>
  <dcterms:modified xsi:type="dcterms:W3CDTF">2024-06-17T07:14:37Z</dcterms:modified>
</cp:coreProperties>
</file>